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  <p:sldMasterId id="2147483693" r:id="rId2"/>
  </p:sldMasterIdLst>
  <p:notesMasterIdLst>
    <p:notesMasterId r:id="rId51"/>
  </p:notesMasterIdLst>
  <p:handoutMasterIdLst>
    <p:handoutMasterId r:id="rId52"/>
  </p:handoutMasterIdLst>
  <p:sldIdLst>
    <p:sldId id="313" r:id="rId3"/>
    <p:sldId id="338" r:id="rId4"/>
    <p:sldId id="414" r:id="rId5"/>
    <p:sldId id="378" r:id="rId6"/>
    <p:sldId id="415" r:id="rId7"/>
    <p:sldId id="388" r:id="rId8"/>
    <p:sldId id="380" r:id="rId9"/>
    <p:sldId id="416" r:id="rId10"/>
    <p:sldId id="393" r:id="rId11"/>
    <p:sldId id="417" r:id="rId12"/>
    <p:sldId id="418" r:id="rId13"/>
    <p:sldId id="419" r:id="rId14"/>
    <p:sldId id="421" r:id="rId15"/>
    <p:sldId id="384" r:id="rId16"/>
    <p:sldId id="424" r:id="rId17"/>
    <p:sldId id="428" r:id="rId18"/>
    <p:sldId id="427" r:id="rId19"/>
    <p:sldId id="430" r:id="rId20"/>
    <p:sldId id="431" r:id="rId21"/>
    <p:sldId id="432" r:id="rId22"/>
    <p:sldId id="425" r:id="rId23"/>
    <p:sldId id="422" r:id="rId24"/>
    <p:sldId id="429" r:id="rId25"/>
    <p:sldId id="423" r:id="rId26"/>
    <p:sldId id="426" r:id="rId27"/>
    <p:sldId id="433" r:id="rId28"/>
    <p:sldId id="434" r:id="rId29"/>
    <p:sldId id="324" r:id="rId30"/>
    <p:sldId id="328" r:id="rId31"/>
    <p:sldId id="329" r:id="rId32"/>
    <p:sldId id="355" r:id="rId33"/>
    <p:sldId id="371" r:id="rId34"/>
    <p:sldId id="372" r:id="rId35"/>
    <p:sldId id="373" r:id="rId36"/>
    <p:sldId id="374" r:id="rId37"/>
    <p:sldId id="377" r:id="rId38"/>
    <p:sldId id="357" r:id="rId39"/>
    <p:sldId id="358" r:id="rId40"/>
    <p:sldId id="359" r:id="rId41"/>
    <p:sldId id="361" r:id="rId42"/>
    <p:sldId id="363" r:id="rId43"/>
    <p:sldId id="364" r:id="rId44"/>
    <p:sldId id="365" r:id="rId45"/>
    <p:sldId id="410" r:id="rId46"/>
    <p:sldId id="375" r:id="rId47"/>
    <p:sldId id="366" r:id="rId48"/>
    <p:sldId id="411" r:id="rId49"/>
    <p:sldId id="412" r:id="rId5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603B"/>
    <a:srgbClr val="00D9EA"/>
    <a:srgbClr val="8476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7FEAAE-EBDA-46FE-B3E2-69A755C2A21E}" v="102" dt="2023-08-30T12:10:10.7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758" y="1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microsoft.com/office/2016/11/relationships/changesInfo" Target="changesInfos/changesInfo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émie Spiller" userId="S::nspiller@stud.hs-heilbronn.de::e4bebb1e-116a-4f15-b3ae-274db878ded7" providerId="AD" clId="Web-{01B6C43A-C5B5-C1E0-78EE-0189C32BDBA0}"/>
    <pc:docChg chg="modSld">
      <pc:chgData name="Noémie Spiller" userId="S::nspiller@stud.hs-heilbronn.de::e4bebb1e-116a-4f15-b3ae-274db878ded7" providerId="AD" clId="Web-{01B6C43A-C5B5-C1E0-78EE-0189C32BDBA0}" dt="2023-07-06T07:54:42.730" v="19"/>
      <pc:docMkLst>
        <pc:docMk/>
      </pc:docMkLst>
      <pc:sldChg chg="modNotes">
        <pc:chgData name="Noémie Spiller" userId="S::nspiller@stud.hs-heilbronn.de::e4bebb1e-116a-4f15-b3ae-274db878ded7" providerId="AD" clId="Web-{01B6C43A-C5B5-C1E0-78EE-0189C32BDBA0}" dt="2023-07-06T07:54:42.730" v="19"/>
        <pc:sldMkLst>
          <pc:docMk/>
          <pc:sldMk cId="883094266" sldId="357"/>
        </pc:sldMkLst>
      </pc:sldChg>
    </pc:docChg>
  </pc:docChgLst>
  <pc:docChgLst>
    <pc:chgData clId="Web-{BF97C15D-6F68-B4B3-F6FF-031D6051F7AB}"/>
    <pc:docChg chg="modSld modMainMaster">
      <pc:chgData name="" userId="" providerId="" clId="Web-{BF97C15D-6F68-B4B3-F6FF-031D6051F7AB}" dt="2023-08-24T13:18:12.459" v="0"/>
      <pc:docMkLst>
        <pc:docMk/>
      </pc:docMkLst>
      <pc:sldChg chg="modSp">
        <pc:chgData name="" userId="" providerId="" clId="Web-{BF97C15D-6F68-B4B3-F6FF-031D6051F7AB}" dt="2023-08-24T13:18:12.459" v="0"/>
        <pc:sldMkLst>
          <pc:docMk/>
          <pc:sldMk cId="1147882705" sldId="313"/>
        </pc:sldMkLst>
        <pc:spChg chg="mod">
          <ac:chgData name="" userId="" providerId="" clId="Web-{BF97C15D-6F68-B4B3-F6FF-031D6051F7AB}" dt="2023-08-24T13:18:12.459" v="0"/>
          <ac:spMkLst>
            <pc:docMk/>
            <pc:sldMk cId="1147882705" sldId="313"/>
            <ac:spMk id="2" creationId="{822AC9A7-EA1D-EEC5-B57F-9860B263FF06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912758139" sldId="321"/>
        </pc:sldMkLst>
        <pc:spChg chg="mod">
          <ac:chgData name="" userId="" providerId="" clId="Web-{BF97C15D-6F68-B4B3-F6FF-031D6051F7AB}" dt="2023-08-24T13:18:12.459" v="0"/>
          <ac:spMkLst>
            <pc:docMk/>
            <pc:sldMk cId="912758139" sldId="321"/>
            <ac:spMk id="2" creationId="{62388557-4AE5-2B75-FBB3-0E1FA0FFD65C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621628165" sldId="324"/>
        </pc:sldMkLst>
        <pc:spChg chg="mod">
          <ac:chgData name="" userId="" providerId="" clId="Web-{BF97C15D-6F68-B4B3-F6FF-031D6051F7AB}" dt="2023-08-24T13:18:12.459" v="0"/>
          <ac:spMkLst>
            <pc:docMk/>
            <pc:sldMk cId="621628165" sldId="324"/>
            <ac:spMk id="2" creationId="{805BF37A-FA7F-6F1C-D701-173C4E5A06A9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4285188218" sldId="329"/>
        </pc:sldMkLst>
        <pc:spChg chg="mod">
          <ac:chgData name="" userId="" providerId="" clId="Web-{BF97C15D-6F68-B4B3-F6FF-031D6051F7AB}" dt="2023-08-24T13:18:12.459" v="0"/>
          <ac:spMkLst>
            <pc:docMk/>
            <pc:sldMk cId="4285188218" sldId="329"/>
            <ac:spMk id="2" creationId="{89DB7F83-EBFA-1DB3-4189-EF0528B08881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3666134602" sldId="331"/>
        </pc:sldMkLst>
        <pc:spChg chg="mod">
          <ac:chgData name="" userId="" providerId="" clId="Web-{BF97C15D-6F68-B4B3-F6FF-031D6051F7AB}" dt="2023-08-24T13:18:12.459" v="0"/>
          <ac:spMkLst>
            <pc:docMk/>
            <pc:sldMk cId="3666134602" sldId="331"/>
            <ac:spMk id="2" creationId="{A77FBF4E-3841-3C21-F390-4B3F8BDB1FFB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98757602" sldId="336"/>
        </pc:sldMkLst>
        <pc:spChg chg="mod">
          <ac:chgData name="" userId="" providerId="" clId="Web-{BF97C15D-6F68-B4B3-F6FF-031D6051F7AB}" dt="2023-08-24T13:18:12.459" v="0"/>
          <ac:spMkLst>
            <pc:docMk/>
            <pc:sldMk cId="198757602" sldId="336"/>
            <ac:spMk id="2" creationId="{A77FBF4E-3841-3C21-F390-4B3F8BDB1FFB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2642368517" sldId="338"/>
        </pc:sldMkLst>
        <pc:spChg chg="mod">
          <ac:chgData name="" userId="" providerId="" clId="Web-{BF97C15D-6F68-B4B3-F6FF-031D6051F7AB}" dt="2023-08-24T13:18:12.459" v="0"/>
          <ac:spMkLst>
            <pc:docMk/>
            <pc:sldMk cId="2642368517" sldId="338"/>
            <ac:spMk id="2" creationId="{62388557-4AE5-2B75-FBB3-0E1FA0FFD65C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2357394866" sldId="339"/>
        </pc:sldMkLst>
        <pc:spChg chg="mod">
          <ac:chgData name="" userId="" providerId="" clId="Web-{BF97C15D-6F68-B4B3-F6FF-031D6051F7AB}" dt="2023-08-24T13:18:12.459" v="0"/>
          <ac:spMkLst>
            <pc:docMk/>
            <pc:sldMk cId="2357394866" sldId="339"/>
            <ac:spMk id="2" creationId="{A77FBF4E-3841-3C21-F390-4B3F8BDB1FFB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4179259077" sldId="340"/>
        </pc:sldMkLst>
        <pc:spChg chg="mod">
          <ac:chgData name="" userId="" providerId="" clId="Web-{BF97C15D-6F68-B4B3-F6FF-031D6051F7AB}" dt="2023-08-24T13:18:12.459" v="0"/>
          <ac:spMkLst>
            <pc:docMk/>
            <pc:sldMk cId="4179259077" sldId="340"/>
            <ac:spMk id="2" creationId="{A77FBF4E-3841-3C21-F390-4B3F8BDB1FFB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580682258" sldId="341"/>
        </pc:sldMkLst>
        <pc:spChg chg="mod">
          <ac:chgData name="" userId="" providerId="" clId="Web-{BF97C15D-6F68-B4B3-F6FF-031D6051F7AB}" dt="2023-08-24T13:18:12.459" v="0"/>
          <ac:spMkLst>
            <pc:docMk/>
            <pc:sldMk cId="580682258" sldId="341"/>
            <ac:spMk id="2" creationId="{A77FBF4E-3841-3C21-F390-4B3F8BDB1FFB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160953291" sldId="342"/>
        </pc:sldMkLst>
        <pc:spChg chg="mod">
          <ac:chgData name="" userId="" providerId="" clId="Web-{BF97C15D-6F68-B4B3-F6FF-031D6051F7AB}" dt="2023-08-24T13:18:12.459" v="0"/>
          <ac:spMkLst>
            <pc:docMk/>
            <pc:sldMk cId="1160953291" sldId="342"/>
            <ac:spMk id="2" creationId="{A77FBF4E-3841-3C21-F390-4B3F8BDB1FFB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3390717321" sldId="343"/>
        </pc:sldMkLst>
        <pc:spChg chg="mod">
          <ac:chgData name="" userId="" providerId="" clId="Web-{BF97C15D-6F68-B4B3-F6FF-031D6051F7AB}" dt="2023-08-24T13:18:12.459" v="0"/>
          <ac:spMkLst>
            <pc:docMk/>
            <pc:sldMk cId="3390717321" sldId="343"/>
            <ac:spMk id="2" creationId="{A77FBF4E-3841-3C21-F390-4B3F8BDB1FFB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2790971749" sldId="344"/>
        </pc:sldMkLst>
        <pc:spChg chg="mod">
          <ac:chgData name="" userId="" providerId="" clId="Web-{BF97C15D-6F68-B4B3-F6FF-031D6051F7AB}" dt="2023-08-24T13:18:12.459" v="0"/>
          <ac:spMkLst>
            <pc:docMk/>
            <pc:sldMk cId="2790971749" sldId="344"/>
            <ac:spMk id="2" creationId="{A77FBF4E-3841-3C21-F390-4B3F8BDB1FFB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853451644" sldId="345"/>
        </pc:sldMkLst>
        <pc:spChg chg="mod">
          <ac:chgData name="" userId="" providerId="" clId="Web-{BF97C15D-6F68-B4B3-F6FF-031D6051F7AB}" dt="2023-08-24T13:18:12.459" v="0"/>
          <ac:spMkLst>
            <pc:docMk/>
            <pc:sldMk cId="853451644" sldId="345"/>
            <ac:spMk id="2" creationId="{62388557-4AE5-2B75-FBB3-0E1FA0FFD65C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3554343605" sldId="355"/>
        </pc:sldMkLst>
        <pc:spChg chg="mod">
          <ac:chgData name="" userId="" providerId="" clId="Web-{BF97C15D-6F68-B4B3-F6FF-031D6051F7AB}" dt="2023-08-24T13:18:12.459" v="0"/>
          <ac:spMkLst>
            <pc:docMk/>
            <pc:sldMk cId="3554343605" sldId="355"/>
            <ac:spMk id="4" creationId="{E2A5C996-3609-41BE-7BD5-DBC9482E4C81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883094266" sldId="357"/>
        </pc:sldMkLst>
        <pc:spChg chg="mod">
          <ac:chgData name="" userId="" providerId="" clId="Web-{BF97C15D-6F68-B4B3-F6FF-031D6051F7AB}" dt="2023-08-24T13:18:12.459" v="0"/>
          <ac:spMkLst>
            <pc:docMk/>
            <pc:sldMk cId="883094266" sldId="357"/>
            <ac:spMk id="2" creationId="{0EA12D03-D49E-3069-8CA8-21B0F684D035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2541601619" sldId="358"/>
        </pc:sldMkLst>
        <pc:spChg chg="mod">
          <ac:chgData name="" userId="" providerId="" clId="Web-{BF97C15D-6F68-B4B3-F6FF-031D6051F7AB}" dt="2023-08-24T13:18:12.459" v="0"/>
          <ac:spMkLst>
            <pc:docMk/>
            <pc:sldMk cId="2541601619" sldId="358"/>
            <ac:spMk id="2" creationId="{79E23600-410B-182D-6876-E823C3C16E5D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4229679170" sldId="359"/>
        </pc:sldMkLst>
        <pc:spChg chg="mod">
          <ac:chgData name="" userId="" providerId="" clId="Web-{BF97C15D-6F68-B4B3-F6FF-031D6051F7AB}" dt="2023-08-24T13:18:12.459" v="0"/>
          <ac:spMkLst>
            <pc:docMk/>
            <pc:sldMk cId="4229679170" sldId="359"/>
            <ac:spMk id="2" creationId="{711EB639-B5B4-1898-F95C-251276CDCE8A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3390338982" sldId="360"/>
        </pc:sldMkLst>
        <pc:spChg chg="mod">
          <ac:chgData name="" userId="" providerId="" clId="Web-{BF97C15D-6F68-B4B3-F6FF-031D6051F7AB}" dt="2023-08-24T13:18:12.459" v="0"/>
          <ac:spMkLst>
            <pc:docMk/>
            <pc:sldMk cId="3390338982" sldId="360"/>
            <ac:spMk id="2" creationId="{FCD4A57F-A9AE-18BB-4BCF-9B4DE809C36D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024414484" sldId="361"/>
        </pc:sldMkLst>
        <pc:spChg chg="mod">
          <ac:chgData name="" userId="" providerId="" clId="Web-{BF97C15D-6F68-B4B3-F6FF-031D6051F7AB}" dt="2023-08-24T13:18:12.459" v="0"/>
          <ac:spMkLst>
            <pc:docMk/>
            <pc:sldMk cId="1024414484" sldId="361"/>
            <ac:spMk id="2" creationId="{CEAC5CC7-C68A-462B-2DDF-0ACD7498AD06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2429939281" sldId="362"/>
        </pc:sldMkLst>
        <pc:spChg chg="mod">
          <ac:chgData name="" userId="" providerId="" clId="Web-{BF97C15D-6F68-B4B3-F6FF-031D6051F7AB}" dt="2023-08-24T13:18:12.459" v="0"/>
          <ac:spMkLst>
            <pc:docMk/>
            <pc:sldMk cId="2429939281" sldId="362"/>
            <ac:spMk id="2" creationId="{A77FBF4E-3841-3C21-F390-4B3F8BDB1FFB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640701986" sldId="363"/>
        </pc:sldMkLst>
        <pc:spChg chg="mod">
          <ac:chgData name="" userId="" providerId="" clId="Web-{BF97C15D-6F68-B4B3-F6FF-031D6051F7AB}" dt="2023-08-24T13:18:12.459" v="0"/>
          <ac:spMkLst>
            <pc:docMk/>
            <pc:sldMk cId="1640701986" sldId="363"/>
            <ac:spMk id="4" creationId="{E2A5C996-3609-41BE-7BD5-DBC9482E4C81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2121786811" sldId="364"/>
        </pc:sldMkLst>
        <pc:spChg chg="mod">
          <ac:chgData name="" userId="" providerId="" clId="Web-{BF97C15D-6F68-B4B3-F6FF-031D6051F7AB}" dt="2023-08-24T13:18:12.459" v="0"/>
          <ac:spMkLst>
            <pc:docMk/>
            <pc:sldMk cId="2121786811" sldId="364"/>
            <ac:spMk id="2" creationId="{0EA12D03-D49E-3069-8CA8-21B0F684D035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3063743889" sldId="365"/>
        </pc:sldMkLst>
        <pc:spChg chg="mod">
          <ac:chgData name="" userId="" providerId="" clId="Web-{BF97C15D-6F68-B4B3-F6FF-031D6051F7AB}" dt="2023-08-24T13:18:12.459" v="0"/>
          <ac:spMkLst>
            <pc:docMk/>
            <pc:sldMk cId="3063743889" sldId="365"/>
            <ac:spMk id="2" creationId="{79E23600-410B-182D-6876-E823C3C16E5D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510700727" sldId="366"/>
        </pc:sldMkLst>
        <pc:spChg chg="mod">
          <ac:chgData name="" userId="" providerId="" clId="Web-{BF97C15D-6F68-B4B3-F6FF-031D6051F7AB}" dt="2023-08-24T13:18:12.459" v="0"/>
          <ac:spMkLst>
            <pc:docMk/>
            <pc:sldMk cId="1510700727" sldId="366"/>
            <ac:spMk id="2" creationId="{711EB639-B5B4-1898-F95C-251276CDCE8A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757712717" sldId="370"/>
        </pc:sldMkLst>
        <pc:spChg chg="mod">
          <ac:chgData name="" userId="" providerId="" clId="Web-{BF97C15D-6F68-B4B3-F6FF-031D6051F7AB}" dt="2023-08-24T13:18:12.459" v="0"/>
          <ac:spMkLst>
            <pc:docMk/>
            <pc:sldMk cId="1757712717" sldId="370"/>
            <ac:spMk id="2" creationId="{A77FBF4E-3841-3C21-F390-4B3F8BDB1FFB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278838638" sldId="371"/>
        </pc:sldMkLst>
        <pc:spChg chg="mod">
          <ac:chgData name="" userId="" providerId="" clId="Web-{BF97C15D-6F68-B4B3-F6FF-031D6051F7AB}" dt="2023-08-24T13:18:12.459" v="0"/>
          <ac:spMkLst>
            <pc:docMk/>
            <pc:sldMk cId="278838638" sldId="371"/>
            <ac:spMk id="2" creationId="{3094F38D-7038-2888-E0C6-FD78AC1A468C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803785437" sldId="372"/>
        </pc:sldMkLst>
        <pc:spChg chg="mod">
          <ac:chgData name="" userId="" providerId="" clId="Web-{BF97C15D-6F68-B4B3-F6FF-031D6051F7AB}" dt="2023-08-24T13:18:12.459" v="0"/>
          <ac:spMkLst>
            <pc:docMk/>
            <pc:sldMk cId="803785437" sldId="372"/>
            <ac:spMk id="2" creationId="{3094F38D-7038-2888-E0C6-FD78AC1A468C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37461282" sldId="373"/>
        </pc:sldMkLst>
        <pc:spChg chg="mod">
          <ac:chgData name="" userId="" providerId="" clId="Web-{BF97C15D-6F68-B4B3-F6FF-031D6051F7AB}" dt="2023-08-24T13:18:12.459" v="0"/>
          <ac:spMkLst>
            <pc:docMk/>
            <pc:sldMk cId="137461282" sldId="373"/>
            <ac:spMk id="2" creationId="{3094F38D-7038-2888-E0C6-FD78AC1A468C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2326476103" sldId="374"/>
        </pc:sldMkLst>
        <pc:spChg chg="mod">
          <ac:chgData name="" userId="" providerId="" clId="Web-{BF97C15D-6F68-B4B3-F6FF-031D6051F7AB}" dt="2023-08-24T13:18:12.459" v="0"/>
          <ac:spMkLst>
            <pc:docMk/>
            <pc:sldMk cId="2326476103" sldId="374"/>
            <ac:spMk id="2" creationId="{3094F38D-7038-2888-E0C6-FD78AC1A468C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474943790" sldId="375"/>
        </pc:sldMkLst>
        <pc:spChg chg="mod">
          <ac:chgData name="" userId="" providerId="" clId="Web-{BF97C15D-6F68-B4B3-F6FF-031D6051F7AB}" dt="2023-08-24T13:18:12.459" v="0"/>
          <ac:spMkLst>
            <pc:docMk/>
            <pc:sldMk cId="1474943790" sldId="375"/>
            <ac:spMk id="2" creationId="{79E23600-410B-182D-6876-E823C3C16E5D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582699299" sldId="377"/>
        </pc:sldMkLst>
        <pc:spChg chg="mod">
          <ac:chgData name="" userId="" providerId="" clId="Web-{BF97C15D-6F68-B4B3-F6FF-031D6051F7AB}" dt="2023-08-24T13:18:12.459" v="0"/>
          <ac:spMkLst>
            <pc:docMk/>
            <pc:sldMk cId="582699299" sldId="377"/>
            <ac:spMk id="2" creationId="{3094F38D-7038-2888-E0C6-FD78AC1A468C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2201659993" sldId="380"/>
        </pc:sldMkLst>
        <pc:spChg chg="mod">
          <ac:chgData name="" userId="" providerId="" clId="Web-{BF97C15D-6F68-B4B3-F6FF-031D6051F7AB}" dt="2023-08-24T13:18:12.459" v="0"/>
          <ac:spMkLst>
            <pc:docMk/>
            <pc:sldMk cId="2201659993" sldId="380"/>
            <ac:spMk id="2" creationId="{311353DE-FBBC-3C09-A5D2-67336911CA41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2088177931" sldId="381"/>
        </pc:sldMkLst>
        <pc:spChg chg="mod">
          <ac:chgData name="" userId="" providerId="" clId="Web-{BF97C15D-6F68-B4B3-F6FF-031D6051F7AB}" dt="2023-08-24T13:18:12.459" v="0"/>
          <ac:spMkLst>
            <pc:docMk/>
            <pc:sldMk cId="2088177931" sldId="381"/>
            <ac:spMk id="2" creationId="{ED22E3FF-E034-687D-CFF8-F60D88FC3462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2425733965" sldId="383"/>
        </pc:sldMkLst>
        <pc:spChg chg="mod">
          <ac:chgData name="" userId="" providerId="" clId="Web-{BF97C15D-6F68-B4B3-F6FF-031D6051F7AB}" dt="2023-08-24T13:18:12.459" v="0"/>
          <ac:spMkLst>
            <pc:docMk/>
            <pc:sldMk cId="2425733965" sldId="383"/>
            <ac:spMk id="2" creationId="{FAFF7502-0DCD-8934-8F4E-F5804EBECA89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640059374" sldId="384"/>
        </pc:sldMkLst>
        <pc:spChg chg="mod">
          <ac:chgData name="" userId="" providerId="" clId="Web-{BF97C15D-6F68-B4B3-F6FF-031D6051F7AB}" dt="2023-08-24T13:18:12.459" v="0"/>
          <ac:spMkLst>
            <pc:docMk/>
            <pc:sldMk cId="640059374" sldId="384"/>
            <ac:spMk id="2" creationId="{F49A9DB9-CB90-8A10-F544-E581A5B66D9E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078575961" sldId="385"/>
        </pc:sldMkLst>
        <pc:spChg chg="mod">
          <ac:chgData name="" userId="" providerId="" clId="Web-{BF97C15D-6F68-B4B3-F6FF-031D6051F7AB}" dt="2023-08-24T13:18:12.459" v="0"/>
          <ac:spMkLst>
            <pc:docMk/>
            <pc:sldMk cId="1078575961" sldId="385"/>
            <ac:spMk id="2" creationId="{59ACA4BB-F12C-E71E-2043-1BB7732C61A2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4042575411" sldId="387"/>
        </pc:sldMkLst>
        <pc:spChg chg="mod">
          <ac:chgData name="" userId="" providerId="" clId="Web-{BF97C15D-6F68-B4B3-F6FF-031D6051F7AB}" dt="2023-08-24T13:18:12.459" v="0"/>
          <ac:spMkLst>
            <pc:docMk/>
            <pc:sldMk cId="4042575411" sldId="387"/>
            <ac:spMk id="2" creationId="{0062279F-5843-5BF0-F2FD-07162CA818E5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0649429" sldId="388"/>
        </pc:sldMkLst>
        <pc:spChg chg="mod">
          <ac:chgData name="" userId="" providerId="" clId="Web-{BF97C15D-6F68-B4B3-F6FF-031D6051F7AB}" dt="2023-08-24T13:18:12.459" v="0"/>
          <ac:spMkLst>
            <pc:docMk/>
            <pc:sldMk cId="10649429" sldId="388"/>
            <ac:spMk id="3" creationId="{5D462EBF-3C3F-75A1-1C27-F94CA19F07B4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4031547183" sldId="389"/>
        </pc:sldMkLst>
        <pc:spChg chg="mod">
          <ac:chgData name="" userId="" providerId="" clId="Web-{BF97C15D-6F68-B4B3-F6FF-031D6051F7AB}" dt="2023-08-24T13:18:12.459" v="0"/>
          <ac:spMkLst>
            <pc:docMk/>
            <pc:sldMk cId="4031547183" sldId="389"/>
            <ac:spMk id="2" creationId="{FAFF7502-0DCD-8934-8F4E-F5804EBECA89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3844259181" sldId="390"/>
        </pc:sldMkLst>
        <pc:spChg chg="mod">
          <ac:chgData name="" userId="" providerId="" clId="Web-{BF97C15D-6F68-B4B3-F6FF-031D6051F7AB}" dt="2023-08-24T13:18:12.459" v="0"/>
          <ac:spMkLst>
            <pc:docMk/>
            <pc:sldMk cId="3844259181" sldId="390"/>
            <ac:spMk id="2" creationId="{BC2876F1-688B-D1D7-CC9D-B3819979B3CC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218412406" sldId="391"/>
        </pc:sldMkLst>
        <pc:spChg chg="mod">
          <ac:chgData name="" userId="" providerId="" clId="Web-{BF97C15D-6F68-B4B3-F6FF-031D6051F7AB}" dt="2023-08-24T13:18:12.459" v="0"/>
          <ac:spMkLst>
            <pc:docMk/>
            <pc:sldMk cId="1218412406" sldId="391"/>
            <ac:spMk id="2" creationId="{62388557-4AE5-2B75-FBB3-0E1FA0FFD65C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603588556" sldId="392"/>
        </pc:sldMkLst>
        <pc:spChg chg="mod">
          <ac:chgData name="" userId="" providerId="" clId="Web-{BF97C15D-6F68-B4B3-F6FF-031D6051F7AB}" dt="2023-08-24T13:18:12.459" v="0"/>
          <ac:spMkLst>
            <pc:docMk/>
            <pc:sldMk cId="1603588556" sldId="392"/>
            <ac:spMk id="2" creationId="{CCBF105A-ADB2-638D-2FA8-B992A987D0A1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292141407" sldId="393"/>
        </pc:sldMkLst>
        <pc:spChg chg="mod">
          <ac:chgData name="" userId="" providerId="" clId="Web-{BF97C15D-6F68-B4B3-F6FF-031D6051F7AB}" dt="2023-08-24T13:18:12.459" v="0"/>
          <ac:spMkLst>
            <pc:docMk/>
            <pc:sldMk cId="1292141407" sldId="393"/>
            <ac:spMk id="2" creationId="{826B0CFE-550F-EF00-42A7-24720AC2F0E7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3993429386" sldId="394"/>
        </pc:sldMkLst>
        <pc:spChg chg="mod">
          <ac:chgData name="" userId="" providerId="" clId="Web-{BF97C15D-6F68-B4B3-F6FF-031D6051F7AB}" dt="2023-08-24T13:18:12.459" v="0"/>
          <ac:spMkLst>
            <pc:docMk/>
            <pc:sldMk cId="3993429386" sldId="394"/>
            <ac:spMk id="2" creationId="{F49A9DB9-CB90-8A10-F544-E581A5B66D9E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3694282169" sldId="395"/>
        </pc:sldMkLst>
        <pc:spChg chg="mod">
          <ac:chgData name="" userId="" providerId="" clId="Web-{BF97C15D-6F68-B4B3-F6FF-031D6051F7AB}" dt="2023-08-24T13:18:12.459" v="0"/>
          <ac:spMkLst>
            <pc:docMk/>
            <pc:sldMk cId="3694282169" sldId="395"/>
            <ac:spMk id="2" creationId="{59ACA4BB-F12C-E71E-2043-1BB7732C61A2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281680694" sldId="396"/>
        </pc:sldMkLst>
        <pc:spChg chg="mod">
          <ac:chgData name="" userId="" providerId="" clId="Web-{BF97C15D-6F68-B4B3-F6FF-031D6051F7AB}" dt="2023-08-24T13:18:12.459" v="0"/>
          <ac:spMkLst>
            <pc:docMk/>
            <pc:sldMk cId="281680694" sldId="396"/>
            <ac:spMk id="2" creationId="{59ACA4BB-F12C-E71E-2043-1BB7732C61A2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777760480" sldId="397"/>
        </pc:sldMkLst>
        <pc:spChg chg="mod">
          <ac:chgData name="" userId="" providerId="" clId="Web-{BF97C15D-6F68-B4B3-F6FF-031D6051F7AB}" dt="2023-08-24T13:18:12.459" v="0"/>
          <ac:spMkLst>
            <pc:docMk/>
            <pc:sldMk cId="1777760480" sldId="397"/>
            <ac:spMk id="2" creationId="{59ACA4BB-F12C-E71E-2043-1BB7732C61A2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671580106" sldId="398"/>
        </pc:sldMkLst>
        <pc:spChg chg="mod">
          <ac:chgData name="" userId="" providerId="" clId="Web-{BF97C15D-6F68-B4B3-F6FF-031D6051F7AB}" dt="2023-08-24T13:18:12.459" v="0"/>
          <ac:spMkLst>
            <pc:docMk/>
            <pc:sldMk cId="671580106" sldId="398"/>
            <ac:spMk id="2" creationId="{FAFF7502-0DCD-8934-8F4E-F5804EBECA89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2489746508" sldId="399"/>
        </pc:sldMkLst>
        <pc:spChg chg="mod">
          <ac:chgData name="" userId="" providerId="" clId="Web-{BF97C15D-6F68-B4B3-F6FF-031D6051F7AB}" dt="2023-08-24T13:18:12.459" v="0"/>
          <ac:spMkLst>
            <pc:docMk/>
            <pc:sldMk cId="2489746508" sldId="399"/>
            <ac:spMk id="2" creationId="{FAFF7502-0DCD-8934-8F4E-F5804EBECA89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3884283286" sldId="400"/>
        </pc:sldMkLst>
        <pc:spChg chg="mod">
          <ac:chgData name="" userId="" providerId="" clId="Web-{BF97C15D-6F68-B4B3-F6FF-031D6051F7AB}" dt="2023-08-24T13:18:12.459" v="0"/>
          <ac:spMkLst>
            <pc:docMk/>
            <pc:sldMk cId="3884283286" sldId="400"/>
            <ac:spMk id="2" creationId="{FAFF7502-0DCD-8934-8F4E-F5804EBECA89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151719399" sldId="401"/>
        </pc:sldMkLst>
        <pc:spChg chg="mod">
          <ac:chgData name="" userId="" providerId="" clId="Web-{BF97C15D-6F68-B4B3-F6FF-031D6051F7AB}" dt="2023-08-24T13:18:12.459" v="0"/>
          <ac:spMkLst>
            <pc:docMk/>
            <pc:sldMk cId="1151719399" sldId="401"/>
            <ac:spMk id="2" creationId="{FAFF7502-0DCD-8934-8F4E-F5804EBECA89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708206006" sldId="402"/>
        </pc:sldMkLst>
        <pc:spChg chg="mod">
          <ac:chgData name="" userId="" providerId="" clId="Web-{BF97C15D-6F68-B4B3-F6FF-031D6051F7AB}" dt="2023-08-24T13:18:12.459" v="0"/>
          <ac:spMkLst>
            <pc:docMk/>
            <pc:sldMk cId="708206006" sldId="402"/>
            <ac:spMk id="2" creationId="{6F60316E-3EC7-A57D-4C0B-A0D01B9DEE08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652054311" sldId="403"/>
        </pc:sldMkLst>
        <pc:spChg chg="mod">
          <ac:chgData name="" userId="" providerId="" clId="Web-{BF97C15D-6F68-B4B3-F6FF-031D6051F7AB}" dt="2023-08-24T13:18:12.459" v="0"/>
          <ac:spMkLst>
            <pc:docMk/>
            <pc:sldMk cId="652054311" sldId="403"/>
            <ac:spMk id="2" creationId="{6F60316E-3EC7-A57D-4C0B-A0D01B9DEE08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3737328271" sldId="404"/>
        </pc:sldMkLst>
        <pc:spChg chg="mod">
          <ac:chgData name="" userId="" providerId="" clId="Web-{BF97C15D-6F68-B4B3-F6FF-031D6051F7AB}" dt="2023-08-24T13:18:12.459" v="0"/>
          <ac:spMkLst>
            <pc:docMk/>
            <pc:sldMk cId="3737328271" sldId="404"/>
            <ac:spMk id="2" creationId="{6F60316E-3EC7-A57D-4C0B-A0D01B9DEE08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405882494" sldId="405"/>
        </pc:sldMkLst>
        <pc:spChg chg="mod">
          <ac:chgData name="" userId="" providerId="" clId="Web-{BF97C15D-6F68-B4B3-F6FF-031D6051F7AB}" dt="2023-08-24T13:18:12.459" v="0"/>
          <ac:spMkLst>
            <pc:docMk/>
            <pc:sldMk cId="405882494" sldId="405"/>
            <ac:spMk id="2" creationId="{BC2876F1-688B-D1D7-CC9D-B3819979B3CC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3838433696" sldId="406"/>
        </pc:sldMkLst>
        <pc:spChg chg="mod">
          <ac:chgData name="" userId="" providerId="" clId="Web-{BF97C15D-6F68-B4B3-F6FF-031D6051F7AB}" dt="2023-08-24T13:18:12.459" v="0"/>
          <ac:spMkLst>
            <pc:docMk/>
            <pc:sldMk cId="3838433696" sldId="406"/>
            <ac:spMk id="2" creationId="{BC2876F1-688B-D1D7-CC9D-B3819979B3CC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3284344385" sldId="407"/>
        </pc:sldMkLst>
        <pc:spChg chg="mod">
          <ac:chgData name="" userId="" providerId="" clId="Web-{BF97C15D-6F68-B4B3-F6FF-031D6051F7AB}" dt="2023-08-24T13:18:12.459" v="0"/>
          <ac:spMkLst>
            <pc:docMk/>
            <pc:sldMk cId="3284344385" sldId="407"/>
            <ac:spMk id="2" creationId="{BC2876F1-688B-D1D7-CC9D-B3819979B3CC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2510103267" sldId="408"/>
        </pc:sldMkLst>
        <pc:spChg chg="mod">
          <ac:chgData name="" userId="" providerId="" clId="Web-{BF97C15D-6F68-B4B3-F6FF-031D6051F7AB}" dt="2023-08-24T13:18:12.459" v="0"/>
          <ac:spMkLst>
            <pc:docMk/>
            <pc:sldMk cId="2510103267" sldId="408"/>
            <ac:spMk id="2" creationId="{BC2876F1-688B-D1D7-CC9D-B3819979B3CC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2317445532" sldId="410"/>
        </pc:sldMkLst>
        <pc:spChg chg="mod">
          <ac:chgData name="" userId="" providerId="" clId="Web-{BF97C15D-6F68-B4B3-F6FF-031D6051F7AB}" dt="2023-08-24T13:18:12.459" v="0"/>
          <ac:spMkLst>
            <pc:docMk/>
            <pc:sldMk cId="2317445532" sldId="410"/>
            <ac:spMk id="2" creationId="{79E23600-410B-182D-6876-E823C3C16E5D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821909749" sldId="411"/>
        </pc:sldMkLst>
        <pc:spChg chg="mod">
          <ac:chgData name="" userId="" providerId="" clId="Web-{BF97C15D-6F68-B4B3-F6FF-031D6051F7AB}" dt="2023-08-24T13:18:12.459" v="0"/>
          <ac:spMkLst>
            <pc:docMk/>
            <pc:sldMk cId="1821909749" sldId="411"/>
            <ac:spMk id="2" creationId="{711EB639-B5B4-1898-F95C-251276CDCE8A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325914739" sldId="412"/>
        </pc:sldMkLst>
        <pc:spChg chg="mod">
          <ac:chgData name="" userId="" providerId="" clId="Web-{BF97C15D-6F68-B4B3-F6FF-031D6051F7AB}" dt="2023-08-24T13:18:12.459" v="0"/>
          <ac:spMkLst>
            <pc:docMk/>
            <pc:sldMk cId="1325914739" sldId="412"/>
            <ac:spMk id="2" creationId="{0EA12D03-D49E-3069-8CA8-21B0F684D035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2062336186" sldId="413"/>
        </pc:sldMkLst>
        <pc:spChg chg="mod">
          <ac:chgData name="" userId="" providerId="" clId="Web-{BF97C15D-6F68-B4B3-F6FF-031D6051F7AB}" dt="2023-08-24T13:18:12.459" v="0"/>
          <ac:spMkLst>
            <pc:docMk/>
            <pc:sldMk cId="2062336186" sldId="413"/>
            <ac:spMk id="2" creationId="{7EC6E3A5-BFF4-6085-AA44-8AD2193A1174}"/>
          </ac:spMkLst>
        </pc:spChg>
      </pc:sldChg>
      <pc:sldMasterChg chg="modSp mod modSldLayout">
        <pc:chgData name="" userId="" providerId="" clId="Web-{BF97C15D-6F68-B4B3-F6FF-031D6051F7AB}" dt="2023-08-24T13:18:12.459" v="0"/>
        <pc:sldMasterMkLst>
          <pc:docMk/>
          <pc:sldMasterMk cId="3345050395" sldId="2147483660"/>
        </pc:sldMasterMkLst>
        <pc:spChg chg="mod">
          <ac:chgData name="" userId="" providerId="" clId="Web-{BF97C15D-6F68-B4B3-F6FF-031D6051F7AB}" dt="2023-08-24T13:18:12.459" v="0"/>
          <ac:spMkLst>
            <pc:docMk/>
            <pc:sldMasterMk cId="3345050395" sldId="2147483660"/>
            <ac:spMk id="5" creationId="{00000000-0000-0000-0000-000000000000}"/>
          </ac:spMkLst>
        </pc:spChg>
        <pc:sldLayoutChg chg="modSp mod">
          <pc:chgData name="" userId="" providerId="" clId="Web-{BF97C15D-6F68-B4B3-F6FF-031D6051F7AB}" dt="2023-08-24T13:18:12.459" v="0"/>
          <pc:sldLayoutMkLst>
            <pc:docMk/>
            <pc:sldMasterMk cId="3345050395" sldId="2147483660"/>
            <pc:sldLayoutMk cId="2166755982" sldId="2147483661"/>
          </pc:sldLayoutMkLst>
          <pc:spChg chg="mod">
            <ac:chgData name="" userId="" providerId="" clId="Web-{BF97C15D-6F68-B4B3-F6FF-031D6051F7AB}" dt="2023-08-24T13:18:12.459" v="0"/>
            <ac:spMkLst>
              <pc:docMk/>
              <pc:sldMasterMk cId="3345050395" sldId="2147483660"/>
              <pc:sldLayoutMk cId="2166755982" sldId="2147483661"/>
              <ac:spMk id="10" creationId="{CFB462B3-CEB1-499F-9A93-54BFC478EC19}"/>
            </ac:spMkLst>
          </pc:spChg>
        </pc:sldLayoutChg>
        <pc:sldLayoutChg chg="modSp mod">
          <pc:chgData name="" userId="" providerId="" clId="Web-{BF97C15D-6F68-B4B3-F6FF-031D6051F7AB}" dt="2023-08-24T13:18:12.459" v="0"/>
          <pc:sldLayoutMkLst>
            <pc:docMk/>
            <pc:sldMasterMk cId="3345050395" sldId="2147483660"/>
            <pc:sldLayoutMk cId="574504283" sldId="2147483662"/>
          </pc:sldLayoutMkLst>
          <pc:spChg chg="mod">
            <ac:chgData name="" userId="" providerId="" clId="Web-{BF97C15D-6F68-B4B3-F6FF-031D6051F7AB}" dt="2023-08-24T13:18:12.459" v="0"/>
            <ac:spMkLst>
              <pc:docMk/>
              <pc:sldMasterMk cId="3345050395" sldId="2147483660"/>
              <pc:sldLayoutMk cId="574504283" sldId="2147483662"/>
              <ac:spMk id="5" creationId="{00000000-0000-0000-0000-000000000000}"/>
            </ac:spMkLst>
          </pc:spChg>
        </pc:sldLayoutChg>
        <pc:sldLayoutChg chg="modSp mod">
          <pc:chgData name="" userId="" providerId="" clId="Web-{BF97C15D-6F68-B4B3-F6FF-031D6051F7AB}" dt="2023-08-24T13:18:12.459" v="0"/>
          <pc:sldLayoutMkLst>
            <pc:docMk/>
            <pc:sldMasterMk cId="3345050395" sldId="2147483660"/>
            <pc:sldLayoutMk cId="1588594681" sldId="2147483663"/>
          </pc:sldLayoutMkLst>
          <pc:spChg chg="mod">
            <ac:chgData name="" userId="" providerId="" clId="Web-{BF97C15D-6F68-B4B3-F6FF-031D6051F7AB}" dt="2023-08-24T13:18:12.459" v="0"/>
            <ac:spMkLst>
              <pc:docMk/>
              <pc:sldMasterMk cId="3345050395" sldId="2147483660"/>
              <pc:sldLayoutMk cId="1588594681" sldId="2147483663"/>
              <ac:spMk id="5" creationId="{00000000-0000-0000-0000-000000000000}"/>
            </ac:spMkLst>
          </pc:spChg>
        </pc:sldLayoutChg>
        <pc:sldLayoutChg chg="modSp mod">
          <pc:chgData name="" userId="" providerId="" clId="Web-{BF97C15D-6F68-B4B3-F6FF-031D6051F7AB}" dt="2023-08-24T13:18:12.459" v="0"/>
          <pc:sldLayoutMkLst>
            <pc:docMk/>
            <pc:sldMasterMk cId="3345050395" sldId="2147483660"/>
            <pc:sldLayoutMk cId="3156702840" sldId="2147483664"/>
          </pc:sldLayoutMkLst>
          <pc:spChg chg="mod">
            <ac:chgData name="" userId="" providerId="" clId="Web-{BF97C15D-6F68-B4B3-F6FF-031D6051F7AB}" dt="2023-08-24T13:18:12.459" v="0"/>
            <ac:spMkLst>
              <pc:docMk/>
              <pc:sldMasterMk cId="3345050395" sldId="2147483660"/>
              <pc:sldLayoutMk cId="3156702840" sldId="2147483664"/>
              <ac:spMk id="5" creationId="{00000000-0000-0000-0000-000000000000}"/>
            </ac:spMkLst>
          </pc:spChg>
        </pc:sldLayoutChg>
        <pc:sldLayoutChg chg="modSp mod">
          <pc:chgData name="" userId="" providerId="" clId="Web-{BF97C15D-6F68-B4B3-F6FF-031D6051F7AB}" dt="2023-08-24T13:18:12.459" v="0"/>
          <pc:sldLayoutMkLst>
            <pc:docMk/>
            <pc:sldMasterMk cId="3345050395" sldId="2147483660"/>
            <pc:sldLayoutMk cId="1685176984" sldId="2147483665"/>
          </pc:sldLayoutMkLst>
          <pc:spChg chg="mod">
            <ac:chgData name="" userId="" providerId="" clId="Web-{BF97C15D-6F68-B4B3-F6FF-031D6051F7AB}" dt="2023-08-24T13:18:12.459" v="0"/>
            <ac:spMkLst>
              <pc:docMk/>
              <pc:sldMasterMk cId="3345050395" sldId="2147483660"/>
              <pc:sldLayoutMk cId="1685176984" sldId="2147483665"/>
              <ac:spMk id="8" creationId="{00000000-0000-0000-0000-000000000000}"/>
            </ac:spMkLst>
          </pc:spChg>
        </pc:sldLayoutChg>
        <pc:sldLayoutChg chg="modSp mod">
          <pc:chgData name="" userId="" providerId="" clId="Web-{BF97C15D-6F68-B4B3-F6FF-031D6051F7AB}" dt="2023-08-24T13:18:12.459" v="0"/>
          <pc:sldLayoutMkLst>
            <pc:docMk/>
            <pc:sldMasterMk cId="3345050395" sldId="2147483660"/>
            <pc:sldLayoutMk cId="1672357736" sldId="2147483666"/>
          </pc:sldLayoutMkLst>
          <pc:spChg chg="mod">
            <ac:chgData name="" userId="" providerId="" clId="Web-{BF97C15D-6F68-B4B3-F6FF-031D6051F7AB}" dt="2023-08-24T13:18:12.459" v="0"/>
            <ac:spMkLst>
              <pc:docMk/>
              <pc:sldMasterMk cId="3345050395" sldId="2147483660"/>
              <pc:sldLayoutMk cId="1672357736" sldId="2147483666"/>
              <ac:spMk id="8" creationId="{00000000-0000-0000-0000-000000000000}"/>
            </ac:spMkLst>
          </pc:spChg>
        </pc:sldLayoutChg>
        <pc:sldLayoutChg chg="modSp mod">
          <pc:chgData name="" userId="" providerId="" clId="Web-{BF97C15D-6F68-B4B3-F6FF-031D6051F7AB}" dt="2023-08-24T13:18:12.459" v="0"/>
          <pc:sldLayoutMkLst>
            <pc:docMk/>
            <pc:sldMasterMk cId="3345050395" sldId="2147483660"/>
            <pc:sldLayoutMk cId="1019644223" sldId="2147483667"/>
          </pc:sldLayoutMkLst>
          <pc:spChg chg="mod">
            <ac:chgData name="" userId="" providerId="" clId="Web-{BF97C15D-6F68-B4B3-F6FF-031D6051F7AB}" dt="2023-08-24T13:18:12.459" v="0"/>
            <ac:spMkLst>
              <pc:docMk/>
              <pc:sldMasterMk cId="3345050395" sldId="2147483660"/>
              <pc:sldLayoutMk cId="1019644223" sldId="2147483667"/>
              <ac:spMk id="8" creationId="{00000000-0000-0000-0000-000000000000}"/>
            </ac:spMkLst>
          </pc:spChg>
        </pc:sldLayoutChg>
        <pc:sldLayoutChg chg="modSp mod">
          <pc:chgData name="" userId="" providerId="" clId="Web-{BF97C15D-6F68-B4B3-F6FF-031D6051F7AB}" dt="2023-08-24T13:18:12.459" v="0"/>
          <pc:sldLayoutMkLst>
            <pc:docMk/>
            <pc:sldMasterMk cId="3345050395" sldId="2147483660"/>
            <pc:sldLayoutMk cId="3795033650" sldId="2147483668"/>
          </pc:sldLayoutMkLst>
          <pc:spChg chg="mod">
            <ac:chgData name="" userId="" providerId="" clId="Web-{BF97C15D-6F68-B4B3-F6FF-031D6051F7AB}" dt="2023-08-24T13:18:12.459" v="0"/>
            <ac:spMkLst>
              <pc:docMk/>
              <pc:sldMasterMk cId="3345050395" sldId="2147483660"/>
              <pc:sldLayoutMk cId="3795033650" sldId="2147483668"/>
              <ac:spMk id="8" creationId="{00000000-0000-0000-0000-000000000000}"/>
            </ac:spMkLst>
          </pc:spChg>
        </pc:sldLayoutChg>
        <pc:sldLayoutChg chg="modSp mod">
          <pc:chgData name="" userId="" providerId="" clId="Web-{BF97C15D-6F68-B4B3-F6FF-031D6051F7AB}" dt="2023-08-24T13:18:12.459" v="0"/>
          <pc:sldLayoutMkLst>
            <pc:docMk/>
            <pc:sldMasterMk cId="3345050395" sldId="2147483660"/>
            <pc:sldLayoutMk cId="3130336461" sldId="2147483669"/>
          </pc:sldLayoutMkLst>
          <pc:spChg chg="mod">
            <ac:chgData name="" userId="" providerId="" clId="Web-{BF97C15D-6F68-B4B3-F6FF-031D6051F7AB}" dt="2023-08-24T13:18:12.459" v="0"/>
            <ac:spMkLst>
              <pc:docMk/>
              <pc:sldMasterMk cId="3345050395" sldId="2147483660"/>
              <pc:sldLayoutMk cId="3130336461" sldId="2147483669"/>
              <ac:spMk id="8" creationId="{00000000-0000-0000-0000-000000000000}"/>
            </ac:spMkLst>
          </pc:spChg>
        </pc:sldLayoutChg>
        <pc:sldLayoutChg chg="modSp mod">
          <pc:chgData name="" userId="" providerId="" clId="Web-{BF97C15D-6F68-B4B3-F6FF-031D6051F7AB}" dt="2023-08-24T13:18:12.459" v="0"/>
          <pc:sldLayoutMkLst>
            <pc:docMk/>
            <pc:sldMasterMk cId="3345050395" sldId="2147483660"/>
            <pc:sldLayoutMk cId="409574515" sldId="2147483670"/>
          </pc:sldLayoutMkLst>
          <pc:spChg chg="mod">
            <ac:chgData name="" userId="" providerId="" clId="Web-{BF97C15D-6F68-B4B3-F6FF-031D6051F7AB}" dt="2023-08-24T13:18:12.459" v="0"/>
            <ac:spMkLst>
              <pc:docMk/>
              <pc:sldMasterMk cId="3345050395" sldId="2147483660"/>
              <pc:sldLayoutMk cId="409574515" sldId="2147483670"/>
              <ac:spMk id="8" creationId="{00000000-0000-0000-0000-000000000000}"/>
            </ac:spMkLst>
          </pc:spChg>
        </pc:sldLayoutChg>
        <pc:sldLayoutChg chg="modSp mod">
          <pc:chgData name="" userId="" providerId="" clId="Web-{BF97C15D-6F68-B4B3-F6FF-031D6051F7AB}" dt="2023-08-24T13:18:12.459" v="0"/>
          <pc:sldLayoutMkLst>
            <pc:docMk/>
            <pc:sldMasterMk cId="3345050395" sldId="2147483660"/>
            <pc:sldLayoutMk cId="1169738758" sldId="2147483671"/>
          </pc:sldLayoutMkLst>
          <pc:spChg chg="mod">
            <ac:chgData name="" userId="" providerId="" clId="Web-{BF97C15D-6F68-B4B3-F6FF-031D6051F7AB}" dt="2023-08-24T13:18:12.459" v="0"/>
            <ac:spMkLst>
              <pc:docMk/>
              <pc:sldMasterMk cId="3345050395" sldId="2147483660"/>
              <pc:sldLayoutMk cId="1169738758" sldId="2147483671"/>
              <ac:spMk id="8" creationId="{00000000-0000-0000-0000-000000000000}"/>
            </ac:spMkLst>
          </pc:spChg>
        </pc:sldLayoutChg>
        <pc:sldLayoutChg chg="modSp mod">
          <pc:chgData name="" userId="" providerId="" clId="Web-{BF97C15D-6F68-B4B3-F6FF-031D6051F7AB}" dt="2023-08-24T13:18:12.459" v="0"/>
          <pc:sldLayoutMkLst>
            <pc:docMk/>
            <pc:sldMasterMk cId="3345050395" sldId="2147483660"/>
            <pc:sldLayoutMk cId="2386721732" sldId="2147483672"/>
          </pc:sldLayoutMkLst>
          <pc:spChg chg="mod">
            <ac:chgData name="" userId="" providerId="" clId="Web-{BF97C15D-6F68-B4B3-F6FF-031D6051F7AB}" dt="2023-08-24T13:18:12.459" v="0"/>
            <ac:spMkLst>
              <pc:docMk/>
              <pc:sldMasterMk cId="3345050395" sldId="2147483660"/>
              <pc:sldLayoutMk cId="2386721732" sldId="2147483672"/>
              <ac:spMk id="7" creationId="{5FA9BD1D-40AC-4766-9D87-7CD9F9338F55}"/>
            </ac:spMkLst>
          </pc:spChg>
        </pc:sldLayoutChg>
        <pc:sldLayoutChg chg="modSp mod">
          <pc:chgData name="" userId="" providerId="" clId="Web-{BF97C15D-6F68-B4B3-F6FF-031D6051F7AB}" dt="2023-08-24T13:18:12.459" v="0"/>
          <pc:sldLayoutMkLst>
            <pc:docMk/>
            <pc:sldMasterMk cId="3345050395" sldId="2147483660"/>
            <pc:sldLayoutMk cId="1380964567" sldId="2147483673"/>
          </pc:sldLayoutMkLst>
          <pc:spChg chg="mod">
            <ac:chgData name="" userId="" providerId="" clId="Web-{BF97C15D-6F68-B4B3-F6FF-031D6051F7AB}" dt="2023-08-24T13:18:12.459" v="0"/>
            <ac:spMkLst>
              <pc:docMk/>
              <pc:sldMasterMk cId="3345050395" sldId="2147483660"/>
              <pc:sldLayoutMk cId="1380964567" sldId="2147483673"/>
              <ac:spMk id="8" creationId="{00000000-0000-0000-0000-000000000000}"/>
            </ac:spMkLst>
          </pc:spChg>
        </pc:sldLayoutChg>
        <pc:sldLayoutChg chg="modSp mod">
          <pc:chgData name="" userId="" providerId="" clId="Web-{BF97C15D-6F68-B4B3-F6FF-031D6051F7AB}" dt="2023-08-24T13:18:12.459" v="0"/>
          <pc:sldLayoutMkLst>
            <pc:docMk/>
            <pc:sldMasterMk cId="3345050395" sldId="2147483660"/>
            <pc:sldLayoutMk cId="3028177054" sldId="2147483677"/>
          </pc:sldLayoutMkLst>
          <pc:spChg chg="mod">
            <ac:chgData name="" userId="" providerId="" clId="Web-{BF97C15D-6F68-B4B3-F6FF-031D6051F7AB}" dt="2023-08-24T13:18:12.459" v="0"/>
            <ac:spMkLst>
              <pc:docMk/>
              <pc:sldMasterMk cId="3345050395" sldId="2147483660"/>
              <pc:sldLayoutMk cId="3028177054" sldId="2147483677"/>
              <ac:spMk id="5" creationId="{00000000-0000-0000-0000-000000000000}"/>
            </ac:spMkLst>
          </pc:spChg>
        </pc:sldLayoutChg>
      </pc:sldMasterChg>
      <pc:sldMasterChg chg="modSp mod modSldLayout">
        <pc:chgData name="" userId="" providerId="" clId="Web-{BF97C15D-6F68-B4B3-F6FF-031D6051F7AB}" dt="2023-08-24T13:18:12.459" v="0"/>
        <pc:sldMasterMkLst>
          <pc:docMk/>
          <pc:sldMasterMk cId="391508935" sldId="2147483675"/>
        </pc:sldMasterMkLst>
        <pc:spChg chg="mod">
          <ac:chgData name="" userId="" providerId="" clId="Web-{BF97C15D-6F68-B4B3-F6FF-031D6051F7AB}" dt="2023-08-24T13:18:12.459" v="0"/>
          <ac:spMkLst>
            <pc:docMk/>
            <pc:sldMasterMk cId="391508935" sldId="2147483675"/>
            <ac:spMk id="5" creationId="{00000000-0000-0000-0000-000000000000}"/>
          </ac:spMkLst>
        </pc:spChg>
        <pc:sldLayoutChg chg="modSp mod">
          <pc:chgData name="" userId="" providerId="" clId="Web-{BF97C15D-6F68-B4B3-F6FF-031D6051F7AB}" dt="2023-08-24T13:18:12.459" v="0"/>
          <pc:sldLayoutMkLst>
            <pc:docMk/>
            <pc:sldMasterMk cId="391508935" sldId="2147483675"/>
            <pc:sldLayoutMk cId="3059466993" sldId="2147483676"/>
          </pc:sldLayoutMkLst>
          <pc:spChg chg="mod">
            <ac:chgData name="" userId="" providerId="" clId="Web-{BF97C15D-6F68-B4B3-F6FF-031D6051F7AB}" dt="2023-08-24T13:18:12.459" v="0"/>
            <ac:spMkLst>
              <pc:docMk/>
              <pc:sldMasterMk cId="391508935" sldId="2147483675"/>
              <pc:sldLayoutMk cId="3059466993" sldId="2147483676"/>
              <ac:spMk id="7" creationId="{5FA9BD1D-40AC-4766-9D87-7CD9F9338F55}"/>
            </ac:spMkLst>
          </pc:spChg>
        </pc:sldLayoutChg>
      </pc:sldMasterChg>
    </pc:docChg>
  </pc:docChgLst>
  <pc:docChgLst>
    <pc:chgData name="Noémie Spiller" userId="e4bebb1e-116a-4f15-b3ae-274db878ded7" providerId="ADAL" clId="{301C30EE-A206-420D-83AC-693884CFDE83}"/>
    <pc:docChg chg="delSld">
      <pc:chgData name="Noémie Spiller" userId="e4bebb1e-116a-4f15-b3ae-274db878ded7" providerId="ADAL" clId="{301C30EE-A206-420D-83AC-693884CFDE83}" dt="2023-07-26T10:32:45.796" v="0" actId="2696"/>
      <pc:docMkLst>
        <pc:docMk/>
      </pc:docMkLst>
      <pc:sldChg chg="del">
        <pc:chgData name="Noémie Spiller" userId="e4bebb1e-116a-4f15-b3ae-274db878ded7" providerId="ADAL" clId="{301C30EE-A206-420D-83AC-693884CFDE83}" dt="2023-07-26T10:32:45.796" v="0" actId="2696"/>
        <pc:sldMkLst>
          <pc:docMk/>
          <pc:sldMk cId="452048222" sldId="386"/>
        </pc:sldMkLst>
      </pc:sldChg>
    </pc:docChg>
  </pc:docChgLst>
  <pc:docChgLst>
    <pc:chgData name="Noémie Spiller" userId="S::nspiller@stud.hs-heilbronn.de::e4bebb1e-116a-4f15-b3ae-274db878ded7" providerId="AD" clId="Web-{ED88EB7D-11BE-1A54-70B2-8C2973E6F5E8}"/>
    <pc:docChg chg="addSld delSld modSld">
      <pc:chgData name="Noémie Spiller" userId="S::nspiller@stud.hs-heilbronn.de::e4bebb1e-116a-4f15-b3ae-274db878ded7" providerId="AD" clId="Web-{ED88EB7D-11BE-1A54-70B2-8C2973E6F5E8}" dt="2023-05-11T05:30:03.465" v="22" actId="14100"/>
      <pc:docMkLst>
        <pc:docMk/>
      </pc:docMkLst>
      <pc:sldChg chg="addSp delSp modSp">
        <pc:chgData name="Noémie Spiller" userId="S::nspiller@stud.hs-heilbronn.de::e4bebb1e-116a-4f15-b3ae-274db878ded7" providerId="AD" clId="Web-{ED88EB7D-11BE-1A54-70B2-8C2973E6F5E8}" dt="2023-05-11T05:30:03.465" v="22" actId="14100"/>
        <pc:sldMkLst>
          <pc:docMk/>
          <pc:sldMk cId="3913319740" sldId="353"/>
        </pc:sldMkLst>
        <pc:spChg chg="mod">
          <ac:chgData name="Noémie Spiller" userId="S::nspiller@stud.hs-heilbronn.de::e4bebb1e-116a-4f15-b3ae-274db878ded7" providerId="AD" clId="Web-{ED88EB7D-11BE-1A54-70B2-8C2973E6F5E8}" dt="2023-05-11T05:27:17.768" v="2" actId="20577"/>
          <ac:spMkLst>
            <pc:docMk/>
            <pc:sldMk cId="3913319740" sldId="353"/>
            <ac:spMk id="4" creationId="{33F2C99B-7939-B938-73F2-83DDA33770B1}"/>
          </ac:spMkLst>
        </pc:spChg>
        <pc:spChg chg="del">
          <ac:chgData name="Noémie Spiller" userId="S::nspiller@stud.hs-heilbronn.de::e4bebb1e-116a-4f15-b3ae-274db878ded7" providerId="AD" clId="Web-{ED88EB7D-11BE-1A54-70B2-8C2973E6F5E8}" dt="2023-05-11T05:27:37.769" v="3"/>
          <ac:spMkLst>
            <pc:docMk/>
            <pc:sldMk cId="3913319740" sldId="353"/>
            <ac:spMk id="5" creationId="{1AB6471C-E58C-EE1A-51D8-EF8629EC30D4}"/>
          </ac:spMkLst>
        </pc:spChg>
        <pc:picChg chg="add mod ord">
          <ac:chgData name="Noémie Spiller" userId="S::nspiller@stud.hs-heilbronn.de::e4bebb1e-116a-4f15-b3ae-274db878ded7" providerId="AD" clId="Web-{ED88EB7D-11BE-1A54-70B2-8C2973E6F5E8}" dt="2023-05-11T05:30:03.465" v="22" actId="14100"/>
          <ac:picMkLst>
            <pc:docMk/>
            <pc:sldMk cId="3913319740" sldId="353"/>
            <ac:picMk id="6" creationId="{3DD14DBE-FCA1-42A0-7206-B34C7C35DA76}"/>
          </ac:picMkLst>
        </pc:picChg>
      </pc:sldChg>
      <pc:sldChg chg="addSp delSp modSp new del">
        <pc:chgData name="Noémie Spiller" userId="S::nspiller@stud.hs-heilbronn.de::e4bebb1e-116a-4f15-b3ae-274db878ded7" providerId="AD" clId="Web-{ED88EB7D-11BE-1A54-70B2-8C2973E6F5E8}" dt="2023-05-11T05:28:23.568" v="9"/>
        <pc:sldMkLst>
          <pc:docMk/>
          <pc:sldMk cId="2503327734" sldId="355"/>
        </pc:sldMkLst>
        <pc:spChg chg="del">
          <ac:chgData name="Noémie Spiller" userId="S::nspiller@stud.hs-heilbronn.de::e4bebb1e-116a-4f15-b3ae-274db878ded7" providerId="AD" clId="Web-{ED88EB7D-11BE-1A54-70B2-8C2973E6F5E8}" dt="2023-05-11T05:28:18.490" v="8"/>
          <ac:spMkLst>
            <pc:docMk/>
            <pc:sldMk cId="2503327734" sldId="355"/>
            <ac:spMk id="3" creationId="{09BCEDAF-0503-1476-94E0-C46424B0C733}"/>
          </ac:spMkLst>
        </pc:spChg>
        <pc:picChg chg="add mod ord">
          <ac:chgData name="Noémie Spiller" userId="S::nspiller@stud.hs-heilbronn.de::e4bebb1e-116a-4f15-b3ae-274db878ded7" providerId="AD" clId="Web-{ED88EB7D-11BE-1A54-70B2-8C2973E6F5E8}" dt="2023-05-11T05:28:18.490" v="8"/>
          <ac:picMkLst>
            <pc:docMk/>
            <pc:sldMk cId="2503327734" sldId="355"/>
            <ac:picMk id="6" creationId="{BDF2EB68-E00E-EF7E-CACE-BA3F0442CE2B}"/>
          </ac:picMkLst>
        </pc:picChg>
      </pc:sldChg>
    </pc:docChg>
  </pc:docChgLst>
  <pc:docChgLst>
    <pc:chgData name="Gastbenutzer" userId="S::urn:spo:anon#f86b790997f433fe469ee6d59c76f4a8a9dd4383fb9541d35ef5bb865230b574::" providerId="AD" clId="Web-{9C7D82C2-4F26-67E6-0178-46AB634D9C30}"/>
    <pc:docChg chg="modSld modMainMaster">
      <pc:chgData name="Gastbenutzer" userId="S::urn:spo:anon#f86b790997f433fe469ee6d59c76f4a8a9dd4383fb9541d35ef5bb865230b574::" providerId="AD" clId="Web-{9C7D82C2-4F26-67E6-0178-46AB634D9C30}" dt="2023-08-24T13:17:02.774" v="3"/>
      <pc:docMkLst>
        <pc:docMk/>
      </pc:docMkLst>
      <pc:sldChg chg="addSp modSp">
        <pc:chgData name="Gastbenutzer" userId="S::urn:spo:anon#f86b790997f433fe469ee6d59c76f4a8a9dd4383fb9541d35ef5bb865230b574::" providerId="AD" clId="Web-{9C7D82C2-4F26-67E6-0178-46AB634D9C30}" dt="2023-08-24T13:17:02.774" v="3"/>
        <pc:sldMkLst>
          <pc:docMk/>
          <pc:sldMk cId="1147882705" sldId="313"/>
        </pc:sldMkLst>
        <pc:spChg chg="add mod">
          <ac:chgData name="Gastbenutzer" userId="S::urn:spo:anon#f86b790997f433fe469ee6d59c76f4a8a9dd4383fb9541d35ef5bb865230b574::" providerId="AD" clId="Web-{9C7D82C2-4F26-67E6-0178-46AB634D9C30}" dt="2023-08-24T13:17:02.774" v="3"/>
          <ac:spMkLst>
            <pc:docMk/>
            <pc:sldMk cId="1147882705" sldId="313"/>
            <ac:spMk id="2" creationId="{822AC9A7-EA1D-EEC5-B57F-9860B263FF06}"/>
          </ac:spMkLst>
        </pc:spChg>
      </pc:sldChg>
      <pc:sldChg chg="modSp">
        <pc:chgData name="Gastbenutzer" userId="S::urn:spo:anon#f86b790997f433fe469ee6d59c76f4a8a9dd4383fb9541d35ef5bb865230b574::" providerId="AD" clId="Web-{9C7D82C2-4F26-67E6-0178-46AB634D9C30}" dt="2023-08-24T13:17:02.774" v="3"/>
        <pc:sldMkLst>
          <pc:docMk/>
          <pc:sldMk cId="2642368517" sldId="338"/>
        </pc:sldMkLst>
        <pc:spChg chg="mod">
          <ac:chgData name="Gastbenutzer" userId="S::urn:spo:anon#f86b790997f433fe469ee6d59c76f4a8a9dd4383fb9541d35ef5bb865230b574::" providerId="AD" clId="Web-{9C7D82C2-4F26-67E6-0178-46AB634D9C30}" dt="2023-08-24T13:17:02.774" v="3"/>
          <ac:spMkLst>
            <pc:docMk/>
            <pc:sldMk cId="2642368517" sldId="338"/>
            <ac:spMk id="2" creationId="{62388557-4AE5-2B75-FBB3-0E1FA0FFD65C}"/>
          </ac:spMkLst>
        </pc:spChg>
      </pc:sldChg>
      <pc:sldMasterChg chg="mod modSldLayout">
        <pc:chgData name="Gastbenutzer" userId="S::urn:spo:anon#f86b790997f433fe469ee6d59c76f4a8a9dd4383fb9541d35ef5bb865230b574::" providerId="AD" clId="Web-{9C7D82C2-4F26-67E6-0178-46AB634D9C30}" dt="2023-08-24T13:17:02.774" v="3"/>
        <pc:sldMasterMkLst>
          <pc:docMk/>
          <pc:sldMasterMk cId="3345050395" sldId="2147483660"/>
        </pc:sldMasterMkLst>
        <pc:sldLayoutChg chg="modSp mod">
          <pc:chgData name="Gastbenutzer" userId="S::urn:spo:anon#f86b790997f433fe469ee6d59c76f4a8a9dd4383fb9541d35ef5bb865230b574::" providerId="AD" clId="Web-{9C7D82C2-4F26-67E6-0178-46AB634D9C30}" dt="2023-08-24T13:17:02.774" v="3"/>
          <pc:sldLayoutMkLst>
            <pc:docMk/>
            <pc:sldMasterMk cId="3345050395" sldId="2147483660"/>
            <pc:sldLayoutMk cId="2166755982" sldId="2147483661"/>
          </pc:sldLayoutMkLst>
          <pc:spChg chg="mod">
            <ac:chgData name="Gastbenutzer" userId="S::urn:spo:anon#f86b790997f433fe469ee6d59c76f4a8a9dd4383fb9541d35ef5bb865230b574::" providerId="AD" clId="Web-{9C7D82C2-4F26-67E6-0178-46AB634D9C30}" dt="2023-08-24T13:17:01.102" v="1"/>
            <ac:spMkLst>
              <pc:docMk/>
              <pc:sldMasterMk cId="3345050395" sldId="2147483660"/>
              <pc:sldLayoutMk cId="2166755982" sldId="2147483661"/>
              <ac:spMk id="10" creationId="{CFB462B3-CEB1-499F-9A93-54BFC478EC19}"/>
            </ac:spMkLst>
          </pc:spChg>
        </pc:sldLayoutChg>
        <pc:sldLayoutChg chg="mod">
          <pc:chgData name="Gastbenutzer" userId="S::urn:spo:anon#f86b790997f433fe469ee6d59c76f4a8a9dd4383fb9541d35ef5bb865230b574::" providerId="AD" clId="Web-{9C7D82C2-4F26-67E6-0178-46AB634D9C30}" dt="2023-08-24T13:17:02.774" v="3"/>
          <pc:sldLayoutMkLst>
            <pc:docMk/>
            <pc:sldMasterMk cId="3345050395" sldId="2147483660"/>
            <pc:sldLayoutMk cId="574504283" sldId="2147483662"/>
          </pc:sldLayoutMkLst>
        </pc:sldLayoutChg>
        <pc:sldLayoutChg chg="mod">
          <pc:chgData name="Gastbenutzer" userId="S::urn:spo:anon#f86b790997f433fe469ee6d59c76f4a8a9dd4383fb9541d35ef5bb865230b574::" providerId="AD" clId="Web-{9C7D82C2-4F26-67E6-0178-46AB634D9C30}" dt="2023-08-24T13:17:02.774" v="3"/>
          <pc:sldLayoutMkLst>
            <pc:docMk/>
            <pc:sldMasterMk cId="3345050395" sldId="2147483660"/>
            <pc:sldLayoutMk cId="1588594681" sldId="2147483663"/>
          </pc:sldLayoutMkLst>
        </pc:sldLayoutChg>
        <pc:sldLayoutChg chg="mod">
          <pc:chgData name="Gastbenutzer" userId="S::urn:spo:anon#f86b790997f433fe469ee6d59c76f4a8a9dd4383fb9541d35ef5bb865230b574::" providerId="AD" clId="Web-{9C7D82C2-4F26-67E6-0178-46AB634D9C30}" dt="2023-08-24T13:17:02.774" v="3"/>
          <pc:sldLayoutMkLst>
            <pc:docMk/>
            <pc:sldMasterMk cId="3345050395" sldId="2147483660"/>
            <pc:sldLayoutMk cId="3156702840" sldId="2147483664"/>
          </pc:sldLayoutMkLst>
        </pc:sldLayoutChg>
        <pc:sldLayoutChg chg="mod">
          <pc:chgData name="Gastbenutzer" userId="S::urn:spo:anon#f86b790997f433fe469ee6d59c76f4a8a9dd4383fb9541d35ef5bb865230b574::" providerId="AD" clId="Web-{9C7D82C2-4F26-67E6-0178-46AB634D9C30}" dt="2023-08-24T13:17:02.774" v="3"/>
          <pc:sldLayoutMkLst>
            <pc:docMk/>
            <pc:sldMasterMk cId="3345050395" sldId="2147483660"/>
            <pc:sldLayoutMk cId="1685176984" sldId="2147483665"/>
          </pc:sldLayoutMkLst>
        </pc:sldLayoutChg>
        <pc:sldLayoutChg chg="mod">
          <pc:chgData name="Gastbenutzer" userId="S::urn:spo:anon#f86b790997f433fe469ee6d59c76f4a8a9dd4383fb9541d35ef5bb865230b574::" providerId="AD" clId="Web-{9C7D82C2-4F26-67E6-0178-46AB634D9C30}" dt="2023-08-24T13:17:02.774" v="3"/>
          <pc:sldLayoutMkLst>
            <pc:docMk/>
            <pc:sldMasterMk cId="3345050395" sldId="2147483660"/>
            <pc:sldLayoutMk cId="1672357736" sldId="2147483666"/>
          </pc:sldLayoutMkLst>
        </pc:sldLayoutChg>
        <pc:sldLayoutChg chg="mod">
          <pc:chgData name="Gastbenutzer" userId="S::urn:spo:anon#f86b790997f433fe469ee6d59c76f4a8a9dd4383fb9541d35ef5bb865230b574::" providerId="AD" clId="Web-{9C7D82C2-4F26-67E6-0178-46AB634D9C30}" dt="2023-08-24T13:17:02.774" v="3"/>
          <pc:sldLayoutMkLst>
            <pc:docMk/>
            <pc:sldMasterMk cId="3345050395" sldId="2147483660"/>
            <pc:sldLayoutMk cId="1019644223" sldId="2147483667"/>
          </pc:sldLayoutMkLst>
        </pc:sldLayoutChg>
        <pc:sldLayoutChg chg="mod">
          <pc:chgData name="Gastbenutzer" userId="S::urn:spo:anon#f86b790997f433fe469ee6d59c76f4a8a9dd4383fb9541d35ef5bb865230b574::" providerId="AD" clId="Web-{9C7D82C2-4F26-67E6-0178-46AB634D9C30}" dt="2023-08-24T13:17:02.774" v="3"/>
          <pc:sldLayoutMkLst>
            <pc:docMk/>
            <pc:sldMasterMk cId="3345050395" sldId="2147483660"/>
            <pc:sldLayoutMk cId="3795033650" sldId="2147483668"/>
          </pc:sldLayoutMkLst>
        </pc:sldLayoutChg>
        <pc:sldLayoutChg chg="mod">
          <pc:chgData name="Gastbenutzer" userId="S::urn:spo:anon#f86b790997f433fe469ee6d59c76f4a8a9dd4383fb9541d35ef5bb865230b574::" providerId="AD" clId="Web-{9C7D82C2-4F26-67E6-0178-46AB634D9C30}" dt="2023-08-24T13:17:02.774" v="3"/>
          <pc:sldLayoutMkLst>
            <pc:docMk/>
            <pc:sldMasterMk cId="3345050395" sldId="2147483660"/>
            <pc:sldLayoutMk cId="3130336461" sldId="2147483669"/>
          </pc:sldLayoutMkLst>
        </pc:sldLayoutChg>
        <pc:sldLayoutChg chg="mod">
          <pc:chgData name="Gastbenutzer" userId="S::urn:spo:anon#f86b790997f433fe469ee6d59c76f4a8a9dd4383fb9541d35ef5bb865230b574::" providerId="AD" clId="Web-{9C7D82C2-4F26-67E6-0178-46AB634D9C30}" dt="2023-08-24T13:17:02.774" v="3"/>
          <pc:sldLayoutMkLst>
            <pc:docMk/>
            <pc:sldMasterMk cId="3345050395" sldId="2147483660"/>
            <pc:sldLayoutMk cId="409574515" sldId="2147483670"/>
          </pc:sldLayoutMkLst>
        </pc:sldLayoutChg>
        <pc:sldLayoutChg chg="mod">
          <pc:chgData name="Gastbenutzer" userId="S::urn:spo:anon#f86b790997f433fe469ee6d59c76f4a8a9dd4383fb9541d35ef5bb865230b574::" providerId="AD" clId="Web-{9C7D82C2-4F26-67E6-0178-46AB634D9C30}" dt="2023-08-24T13:17:02.774" v="3"/>
          <pc:sldLayoutMkLst>
            <pc:docMk/>
            <pc:sldMasterMk cId="3345050395" sldId="2147483660"/>
            <pc:sldLayoutMk cId="1169738758" sldId="2147483671"/>
          </pc:sldLayoutMkLst>
        </pc:sldLayoutChg>
        <pc:sldLayoutChg chg="mod">
          <pc:chgData name="Gastbenutzer" userId="S::urn:spo:anon#f86b790997f433fe469ee6d59c76f4a8a9dd4383fb9541d35ef5bb865230b574::" providerId="AD" clId="Web-{9C7D82C2-4F26-67E6-0178-46AB634D9C30}" dt="2023-08-24T13:17:02.774" v="3"/>
          <pc:sldLayoutMkLst>
            <pc:docMk/>
            <pc:sldMasterMk cId="3345050395" sldId="2147483660"/>
            <pc:sldLayoutMk cId="2386721732" sldId="2147483672"/>
          </pc:sldLayoutMkLst>
        </pc:sldLayoutChg>
        <pc:sldLayoutChg chg="mod">
          <pc:chgData name="Gastbenutzer" userId="S::urn:spo:anon#f86b790997f433fe469ee6d59c76f4a8a9dd4383fb9541d35ef5bb865230b574::" providerId="AD" clId="Web-{9C7D82C2-4F26-67E6-0178-46AB634D9C30}" dt="2023-08-24T13:17:02.774" v="3"/>
          <pc:sldLayoutMkLst>
            <pc:docMk/>
            <pc:sldMasterMk cId="3345050395" sldId="2147483660"/>
            <pc:sldLayoutMk cId="1380964567" sldId="2147483673"/>
          </pc:sldLayoutMkLst>
        </pc:sldLayoutChg>
        <pc:sldLayoutChg chg="modSp mod">
          <pc:chgData name="Gastbenutzer" userId="S::urn:spo:anon#f86b790997f433fe469ee6d59c76f4a8a9dd4383fb9541d35ef5bb865230b574::" providerId="AD" clId="Web-{9C7D82C2-4F26-67E6-0178-46AB634D9C30}" dt="2023-08-24T13:17:02.774" v="3"/>
          <pc:sldLayoutMkLst>
            <pc:docMk/>
            <pc:sldMasterMk cId="3345050395" sldId="2147483660"/>
            <pc:sldLayoutMk cId="3028177054" sldId="2147483677"/>
          </pc:sldLayoutMkLst>
          <pc:spChg chg="mod">
            <ac:chgData name="Gastbenutzer" userId="S::urn:spo:anon#f86b790997f433fe469ee6d59c76f4a8a9dd4383fb9541d35ef5bb865230b574::" providerId="AD" clId="Web-{9C7D82C2-4F26-67E6-0178-46AB634D9C30}" dt="2023-08-24T13:17:01.102" v="1"/>
            <ac:spMkLst>
              <pc:docMk/>
              <pc:sldMasterMk cId="3345050395" sldId="2147483660"/>
              <pc:sldLayoutMk cId="3028177054" sldId="2147483677"/>
              <ac:spMk id="5" creationId="{00000000-0000-0000-0000-000000000000}"/>
            </ac:spMkLst>
          </pc:spChg>
        </pc:sldLayoutChg>
      </pc:sldMasterChg>
      <pc:sldMasterChg chg="mod modSldLayout">
        <pc:chgData name="Gastbenutzer" userId="S::urn:spo:anon#f86b790997f433fe469ee6d59c76f4a8a9dd4383fb9541d35ef5bb865230b574::" providerId="AD" clId="Web-{9C7D82C2-4F26-67E6-0178-46AB634D9C30}" dt="2023-08-24T13:17:02.774" v="3"/>
        <pc:sldMasterMkLst>
          <pc:docMk/>
          <pc:sldMasterMk cId="391508935" sldId="2147483675"/>
        </pc:sldMasterMkLst>
        <pc:sldLayoutChg chg="mod">
          <pc:chgData name="Gastbenutzer" userId="S::urn:spo:anon#f86b790997f433fe469ee6d59c76f4a8a9dd4383fb9541d35ef5bb865230b574::" providerId="AD" clId="Web-{9C7D82C2-4F26-67E6-0178-46AB634D9C30}" dt="2023-08-24T13:17:02.774" v="3"/>
          <pc:sldLayoutMkLst>
            <pc:docMk/>
            <pc:sldMasterMk cId="391508935" sldId="2147483675"/>
            <pc:sldLayoutMk cId="3059466993" sldId="2147483676"/>
          </pc:sldLayoutMkLst>
        </pc:sldLayoutChg>
      </pc:sldMasterChg>
    </pc:docChg>
  </pc:docChgLst>
  <pc:docChgLst>
    <pc:chgData name="Noémie Spiller" userId="e4bebb1e-116a-4f15-b3ae-274db878ded7" providerId="ADAL" clId="{92417A45-7289-4448-A542-791F8075DB55}"/>
    <pc:docChg chg="undo redo custSel addSld delSld modSld sldOrd">
      <pc:chgData name="Noémie Spiller" userId="e4bebb1e-116a-4f15-b3ae-274db878ded7" providerId="ADAL" clId="{92417A45-7289-4448-A542-791F8075DB55}" dt="2023-07-15T16:47:17.616" v="9360"/>
      <pc:docMkLst>
        <pc:docMk/>
      </pc:docMkLst>
      <pc:sldChg chg="modSp mod ord modNotesTx">
        <pc:chgData name="Noémie Spiller" userId="e4bebb1e-116a-4f15-b3ae-274db878ded7" providerId="ADAL" clId="{92417A45-7289-4448-A542-791F8075DB55}" dt="2023-07-13T18:43:11.225" v="2334" actId="20577"/>
        <pc:sldMkLst>
          <pc:docMk/>
          <pc:sldMk cId="912758139" sldId="321"/>
        </pc:sldMkLst>
        <pc:spChg chg="mod">
          <ac:chgData name="Noémie Spiller" userId="e4bebb1e-116a-4f15-b3ae-274db878ded7" providerId="ADAL" clId="{92417A45-7289-4448-A542-791F8075DB55}" dt="2023-07-13T18:41:37.773" v="2314" actId="20577"/>
          <ac:spMkLst>
            <pc:docMk/>
            <pc:sldMk cId="912758139" sldId="321"/>
            <ac:spMk id="4" creationId="{79114A4D-AFC4-AE7A-04F0-57A33A93A49D}"/>
          </ac:spMkLst>
        </pc:spChg>
      </pc:sldChg>
      <pc:sldChg chg="modSp ord modNotesTx">
        <pc:chgData name="Noémie Spiller" userId="e4bebb1e-116a-4f15-b3ae-274db878ded7" providerId="ADAL" clId="{92417A45-7289-4448-A542-791F8075DB55}" dt="2023-07-15T16:47:17.616" v="9360"/>
        <pc:sldMkLst>
          <pc:docMk/>
          <pc:sldMk cId="621628165" sldId="324"/>
        </pc:sldMkLst>
        <pc:picChg chg="mod">
          <ac:chgData name="Noémie Spiller" userId="e4bebb1e-116a-4f15-b3ae-274db878ded7" providerId="ADAL" clId="{92417A45-7289-4448-A542-791F8075DB55}" dt="2023-07-15T16:47:17.616" v="9360"/>
          <ac:picMkLst>
            <pc:docMk/>
            <pc:sldMk cId="621628165" sldId="324"/>
            <ac:picMk id="9" creationId="{7E0855DF-215B-7A50-A943-FE5123E73154}"/>
          </ac:picMkLst>
        </pc:picChg>
      </pc:sldChg>
      <pc:sldChg chg="ord">
        <pc:chgData name="Noémie Spiller" userId="e4bebb1e-116a-4f15-b3ae-274db878ded7" providerId="ADAL" clId="{92417A45-7289-4448-A542-791F8075DB55}" dt="2023-07-13T09:58:16.665" v="56"/>
        <pc:sldMkLst>
          <pc:docMk/>
          <pc:sldMk cId="4179259077" sldId="340"/>
        </pc:sldMkLst>
      </pc:sldChg>
      <pc:sldChg chg="ord">
        <pc:chgData name="Noémie Spiller" userId="e4bebb1e-116a-4f15-b3ae-274db878ded7" providerId="ADAL" clId="{92417A45-7289-4448-A542-791F8075DB55}" dt="2023-07-13T09:58:16.665" v="56"/>
        <pc:sldMkLst>
          <pc:docMk/>
          <pc:sldMk cId="1160953291" sldId="342"/>
        </pc:sldMkLst>
      </pc:sldChg>
      <pc:sldChg chg="ord">
        <pc:chgData name="Noémie Spiller" userId="e4bebb1e-116a-4f15-b3ae-274db878ded7" providerId="ADAL" clId="{92417A45-7289-4448-A542-791F8075DB55}" dt="2023-07-13T12:54:11.514" v="915"/>
        <pc:sldMkLst>
          <pc:docMk/>
          <pc:sldMk cId="3390717321" sldId="343"/>
        </pc:sldMkLst>
      </pc:sldChg>
      <pc:sldChg chg="addSp delSp modSp mod modClrScheme chgLayout">
        <pc:chgData name="Noémie Spiller" userId="e4bebb1e-116a-4f15-b3ae-274db878ded7" providerId="ADAL" clId="{92417A45-7289-4448-A542-791F8075DB55}" dt="2023-07-14T19:47:31.037" v="7312" actId="26606"/>
        <pc:sldMkLst>
          <pc:docMk/>
          <pc:sldMk cId="3554343605" sldId="355"/>
        </pc:sldMkLst>
        <pc:spChg chg="mod">
          <ac:chgData name="Noémie Spiller" userId="e4bebb1e-116a-4f15-b3ae-274db878ded7" providerId="ADAL" clId="{92417A45-7289-4448-A542-791F8075DB55}" dt="2023-07-14T19:47:31.037" v="7312" actId="26606"/>
          <ac:spMkLst>
            <pc:docMk/>
            <pc:sldMk cId="3554343605" sldId="355"/>
            <ac:spMk id="3" creationId="{D7651B55-B946-B9EF-7100-2776B63A242A}"/>
          </ac:spMkLst>
        </pc:spChg>
        <pc:spChg chg="mod">
          <ac:chgData name="Noémie Spiller" userId="e4bebb1e-116a-4f15-b3ae-274db878ded7" providerId="ADAL" clId="{92417A45-7289-4448-A542-791F8075DB55}" dt="2023-07-14T19:47:31.037" v="7312" actId="26606"/>
          <ac:spMkLst>
            <pc:docMk/>
            <pc:sldMk cId="3554343605" sldId="355"/>
            <ac:spMk id="4" creationId="{E2A5C996-3609-41BE-7BD5-DBC9482E4C81}"/>
          </ac:spMkLst>
        </pc:spChg>
        <pc:spChg chg="mod">
          <ac:chgData name="Noémie Spiller" userId="e4bebb1e-116a-4f15-b3ae-274db878ded7" providerId="ADAL" clId="{92417A45-7289-4448-A542-791F8075DB55}" dt="2023-07-14T19:47:31.037" v="7312" actId="26606"/>
          <ac:spMkLst>
            <pc:docMk/>
            <pc:sldMk cId="3554343605" sldId="355"/>
            <ac:spMk id="6" creationId="{327639D4-D02F-DC2E-4DE6-0A536F565507}"/>
          </ac:spMkLst>
        </pc:spChg>
        <pc:spChg chg="del">
          <ac:chgData name="Noémie Spiller" userId="e4bebb1e-116a-4f15-b3ae-274db878ded7" providerId="ADAL" clId="{92417A45-7289-4448-A542-791F8075DB55}" dt="2023-07-14T19:46:01.962" v="7309" actId="26606"/>
          <ac:spMkLst>
            <pc:docMk/>
            <pc:sldMk cId="3554343605" sldId="355"/>
            <ac:spMk id="11" creationId="{DC3F7553-5111-C72D-22AB-420F473B5C2C}"/>
          </ac:spMkLst>
        </pc:spChg>
        <pc:spChg chg="del">
          <ac:chgData name="Noémie Spiller" userId="e4bebb1e-116a-4f15-b3ae-274db878ded7" providerId="ADAL" clId="{92417A45-7289-4448-A542-791F8075DB55}" dt="2023-07-14T19:46:01.962" v="7309" actId="26606"/>
          <ac:spMkLst>
            <pc:docMk/>
            <pc:sldMk cId="3554343605" sldId="355"/>
            <ac:spMk id="13" creationId="{229DAE72-2CC6-F021-BFDA-E91110F8E85E}"/>
          </ac:spMkLst>
        </pc:spChg>
        <pc:spChg chg="del">
          <ac:chgData name="Noémie Spiller" userId="e4bebb1e-116a-4f15-b3ae-274db878ded7" providerId="ADAL" clId="{92417A45-7289-4448-A542-791F8075DB55}" dt="2023-07-14T19:46:01.962" v="7309" actId="26606"/>
          <ac:spMkLst>
            <pc:docMk/>
            <pc:sldMk cId="3554343605" sldId="355"/>
            <ac:spMk id="15" creationId="{0DA9FE30-0C39-3DEA-EBFA-BFA0F9A6A040}"/>
          </ac:spMkLst>
        </pc:spChg>
        <pc:spChg chg="del">
          <ac:chgData name="Noémie Spiller" userId="e4bebb1e-116a-4f15-b3ae-274db878ded7" providerId="ADAL" clId="{92417A45-7289-4448-A542-791F8075DB55}" dt="2023-07-14T19:46:01.962" v="7309" actId="26606"/>
          <ac:spMkLst>
            <pc:docMk/>
            <pc:sldMk cId="3554343605" sldId="355"/>
            <ac:spMk id="17" creationId="{560A8E56-F893-38F9-DEC5-9A4599082A07}"/>
          </ac:spMkLst>
        </pc:spChg>
        <pc:spChg chg="add del">
          <ac:chgData name="Noémie Spiller" userId="e4bebb1e-116a-4f15-b3ae-274db878ded7" providerId="ADAL" clId="{92417A45-7289-4448-A542-791F8075DB55}" dt="2023-07-14T19:47:31.037" v="7312" actId="26606"/>
          <ac:spMkLst>
            <pc:docMk/>
            <pc:sldMk cId="3554343605" sldId="355"/>
            <ac:spMk id="23" creationId="{8930741B-76AA-F123-FBB5-090D810DCBED}"/>
          </ac:spMkLst>
        </pc:spChg>
        <pc:spChg chg="add del">
          <ac:chgData name="Noémie Spiller" userId="e4bebb1e-116a-4f15-b3ae-274db878ded7" providerId="ADAL" clId="{92417A45-7289-4448-A542-791F8075DB55}" dt="2023-07-14T19:47:31.037" v="7312" actId="26606"/>
          <ac:spMkLst>
            <pc:docMk/>
            <pc:sldMk cId="3554343605" sldId="355"/>
            <ac:spMk id="25" creationId="{58451D96-3431-9004-E64C-3EBA8183C9B2}"/>
          </ac:spMkLst>
        </pc:spChg>
        <pc:spChg chg="add del">
          <ac:chgData name="Noémie Spiller" userId="e4bebb1e-116a-4f15-b3ae-274db878ded7" providerId="ADAL" clId="{92417A45-7289-4448-A542-791F8075DB55}" dt="2023-07-14T19:47:31.037" v="7312" actId="26606"/>
          <ac:spMkLst>
            <pc:docMk/>
            <pc:sldMk cId="3554343605" sldId="355"/>
            <ac:spMk id="27" creationId="{1B137DF0-8464-CC76-2CBD-3CC60FA39A85}"/>
          </ac:spMkLst>
        </pc:spChg>
        <pc:spChg chg="add mod">
          <ac:chgData name="Noémie Spiller" userId="e4bebb1e-116a-4f15-b3ae-274db878ded7" providerId="ADAL" clId="{92417A45-7289-4448-A542-791F8075DB55}" dt="2023-07-14T19:47:31.037" v="7312" actId="26606"/>
          <ac:spMkLst>
            <pc:docMk/>
            <pc:sldMk cId="3554343605" sldId="355"/>
            <ac:spMk id="32" creationId="{E4125028-F40C-D126-ED47-F1BD3D45DD4F}"/>
          </ac:spMkLst>
        </pc:spChg>
        <pc:picChg chg="add mod ord">
          <ac:chgData name="Noémie Spiller" userId="e4bebb1e-116a-4f15-b3ae-274db878ded7" providerId="ADAL" clId="{92417A45-7289-4448-A542-791F8075DB55}" dt="2023-07-14T19:47:31.037" v="7312" actId="26606"/>
          <ac:picMkLst>
            <pc:docMk/>
            <pc:sldMk cId="3554343605" sldId="355"/>
            <ac:picMk id="2" creationId="{9CB81452-A1B4-F453-B1F3-FCA03E53187C}"/>
          </ac:picMkLst>
        </pc:picChg>
        <pc:picChg chg="add del">
          <ac:chgData name="Noémie Spiller" userId="e4bebb1e-116a-4f15-b3ae-274db878ded7" providerId="ADAL" clId="{92417A45-7289-4448-A542-791F8075DB55}" dt="2023-07-14T19:47:23.350" v="7310" actId="478"/>
          <ac:picMkLst>
            <pc:docMk/>
            <pc:sldMk cId="3554343605" sldId="355"/>
            <ac:picMk id="20" creationId="{D6F24748-AB63-4EB8-3749-4211418FCB68}"/>
          </ac:picMkLst>
        </pc:picChg>
      </pc:sldChg>
      <pc:sldChg chg="addSp delSp modSp mod">
        <pc:chgData name="Noémie Spiller" userId="e4bebb1e-116a-4f15-b3ae-274db878ded7" providerId="ADAL" clId="{92417A45-7289-4448-A542-791F8075DB55}" dt="2023-07-14T20:00:12.926" v="7389" actId="1076"/>
        <pc:sldMkLst>
          <pc:docMk/>
          <pc:sldMk cId="883094266" sldId="357"/>
        </pc:sldMkLst>
        <pc:spChg chg="mod ord">
          <ac:chgData name="Noémie Spiller" userId="e4bebb1e-116a-4f15-b3ae-274db878ded7" providerId="ADAL" clId="{92417A45-7289-4448-A542-791F8075DB55}" dt="2023-07-13T12:52:05.892" v="913" actId="14100"/>
          <ac:spMkLst>
            <pc:docMk/>
            <pc:sldMk cId="883094266" sldId="357"/>
            <ac:spMk id="128" creationId="{8A0B88A0-CFD1-C3EC-E1DB-C67B9E255ABF}"/>
          </ac:spMkLst>
        </pc:spChg>
        <pc:picChg chg="add del mod">
          <ac:chgData name="Noémie Spiller" userId="e4bebb1e-116a-4f15-b3ae-274db878ded7" providerId="ADAL" clId="{92417A45-7289-4448-A542-791F8075DB55}" dt="2023-07-14T20:00:06.142" v="7388" actId="478"/>
          <ac:picMkLst>
            <pc:docMk/>
            <pc:sldMk cId="883094266" sldId="357"/>
            <ac:picMk id="7" creationId="{1A086E98-7E2B-DCC4-62CA-F555F7C01B1A}"/>
          </ac:picMkLst>
        </pc:picChg>
        <pc:picChg chg="add mod ord">
          <ac:chgData name="Noémie Spiller" userId="e4bebb1e-116a-4f15-b3ae-274db878ded7" providerId="ADAL" clId="{92417A45-7289-4448-A542-791F8075DB55}" dt="2023-07-14T20:00:12.926" v="7389" actId="1076"/>
          <ac:picMkLst>
            <pc:docMk/>
            <pc:sldMk cId="883094266" sldId="357"/>
            <ac:picMk id="8" creationId="{7393AE33-D05B-587A-CC8C-3D08CADA1EC6}"/>
          </ac:picMkLst>
        </pc:picChg>
        <pc:picChg chg="mod">
          <ac:chgData name="Noémie Spiller" userId="e4bebb1e-116a-4f15-b3ae-274db878ded7" providerId="ADAL" clId="{92417A45-7289-4448-A542-791F8075DB55}" dt="2023-07-13T12:50:26.280" v="897" actId="1076"/>
          <ac:picMkLst>
            <pc:docMk/>
            <pc:sldMk cId="883094266" sldId="357"/>
            <ac:picMk id="129" creationId="{FBF136D7-9EB5-1272-A348-6E5F825170D1}"/>
          </ac:picMkLst>
        </pc:picChg>
      </pc:sldChg>
      <pc:sldChg chg="addSp modSp add mod">
        <pc:chgData name="Noémie Spiller" userId="e4bebb1e-116a-4f15-b3ae-274db878ded7" providerId="ADAL" clId="{92417A45-7289-4448-A542-791F8075DB55}" dt="2023-07-14T09:45:32.017" v="3116" actId="14100"/>
        <pc:sldMkLst>
          <pc:docMk/>
          <pc:sldMk cId="3390338982" sldId="360"/>
        </pc:sldMkLst>
        <pc:spChg chg="add mod">
          <ac:chgData name="Noémie Spiller" userId="e4bebb1e-116a-4f15-b3ae-274db878ded7" providerId="ADAL" clId="{92417A45-7289-4448-A542-791F8075DB55}" dt="2023-07-14T09:45:32.017" v="3116" actId="14100"/>
          <ac:spMkLst>
            <pc:docMk/>
            <pc:sldMk cId="3390338982" sldId="360"/>
            <ac:spMk id="5" creationId="{4D5A424B-0CD2-EF71-9989-FBB5F8B565A9}"/>
          </ac:spMkLst>
        </pc:spChg>
      </pc:sldChg>
      <pc:sldChg chg="modNotesTx">
        <pc:chgData name="Noémie Spiller" userId="e4bebb1e-116a-4f15-b3ae-274db878ded7" providerId="ADAL" clId="{92417A45-7289-4448-A542-791F8075DB55}" dt="2023-07-13T15:17:51.681" v="1438" actId="20577"/>
        <pc:sldMkLst>
          <pc:docMk/>
          <pc:sldMk cId="1024414484" sldId="361"/>
        </pc:sldMkLst>
      </pc:sldChg>
      <pc:sldChg chg="add">
        <pc:chgData name="Noémie Spiller" userId="e4bebb1e-116a-4f15-b3ae-274db878ded7" providerId="ADAL" clId="{92417A45-7289-4448-A542-791F8075DB55}" dt="2023-07-13T09:58:03.719" v="53"/>
        <pc:sldMkLst>
          <pc:docMk/>
          <pc:sldMk cId="2429939281" sldId="362"/>
        </pc:sldMkLst>
      </pc:sldChg>
      <pc:sldChg chg="addSp delSp modSp mod modClrScheme chgLayout">
        <pc:chgData name="Noémie Spiller" userId="e4bebb1e-116a-4f15-b3ae-274db878ded7" providerId="ADAL" clId="{92417A45-7289-4448-A542-791F8075DB55}" dt="2023-07-14T20:24:54.671" v="7457" actId="26606"/>
        <pc:sldMkLst>
          <pc:docMk/>
          <pc:sldMk cId="1640701986" sldId="363"/>
        </pc:sldMkLst>
        <pc:spChg chg="mod">
          <ac:chgData name="Noémie Spiller" userId="e4bebb1e-116a-4f15-b3ae-274db878ded7" providerId="ADAL" clId="{92417A45-7289-4448-A542-791F8075DB55}" dt="2023-07-14T20:24:54.671" v="7457" actId="26606"/>
          <ac:spMkLst>
            <pc:docMk/>
            <pc:sldMk cId="1640701986" sldId="363"/>
            <ac:spMk id="3" creationId="{D7651B55-B946-B9EF-7100-2776B63A242A}"/>
          </ac:spMkLst>
        </pc:spChg>
        <pc:spChg chg="mod">
          <ac:chgData name="Noémie Spiller" userId="e4bebb1e-116a-4f15-b3ae-274db878ded7" providerId="ADAL" clId="{92417A45-7289-4448-A542-791F8075DB55}" dt="2023-07-14T20:24:54.671" v="7457" actId="26606"/>
          <ac:spMkLst>
            <pc:docMk/>
            <pc:sldMk cId="1640701986" sldId="363"/>
            <ac:spMk id="4" creationId="{E2A5C996-3609-41BE-7BD5-DBC9482E4C81}"/>
          </ac:spMkLst>
        </pc:spChg>
        <pc:spChg chg="mod">
          <ac:chgData name="Noémie Spiller" userId="e4bebb1e-116a-4f15-b3ae-274db878ded7" providerId="ADAL" clId="{92417A45-7289-4448-A542-791F8075DB55}" dt="2023-07-14T20:24:54.671" v="7457" actId="26606"/>
          <ac:spMkLst>
            <pc:docMk/>
            <pc:sldMk cId="1640701986" sldId="363"/>
            <ac:spMk id="6" creationId="{327639D4-D02F-DC2E-4DE6-0A536F565507}"/>
          </ac:spMkLst>
        </pc:spChg>
        <pc:spChg chg="del">
          <ac:chgData name="Noémie Spiller" userId="e4bebb1e-116a-4f15-b3ae-274db878ded7" providerId="ADAL" clId="{92417A45-7289-4448-A542-791F8075DB55}" dt="2023-07-14T20:24:54.671" v="7457" actId="26606"/>
          <ac:spMkLst>
            <pc:docMk/>
            <pc:sldMk cId="1640701986" sldId="363"/>
            <ac:spMk id="11" creationId="{DC3F7553-5111-C72D-22AB-420F473B5C2C}"/>
          </ac:spMkLst>
        </pc:spChg>
        <pc:spChg chg="del">
          <ac:chgData name="Noémie Spiller" userId="e4bebb1e-116a-4f15-b3ae-274db878ded7" providerId="ADAL" clId="{92417A45-7289-4448-A542-791F8075DB55}" dt="2023-07-14T20:24:54.671" v="7457" actId="26606"/>
          <ac:spMkLst>
            <pc:docMk/>
            <pc:sldMk cId="1640701986" sldId="363"/>
            <ac:spMk id="13" creationId="{229DAE72-2CC6-F021-BFDA-E91110F8E85E}"/>
          </ac:spMkLst>
        </pc:spChg>
        <pc:spChg chg="del">
          <ac:chgData name="Noémie Spiller" userId="e4bebb1e-116a-4f15-b3ae-274db878ded7" providerId="ADAL" clId="{92417A45-7289-4448-A542-791F8075DB55}" dt="2023-07-14T20:24:54.671" v="7457" actId="26606"/>
          <ac:spMkLst>
            <pc:docMk/>
            <pc:sldMk cId="1640701986" sldId="363"/>
            <ac:spMk id="15" creationId="{0DA9FE30-0C39-3DEA-EBFA-BFA0F9A6A040}"/>
          </ac:spMkLst>
        </pc:spChg>
        <pc:spChg chg="del">
          <ac:chgData name="Noémie Spiller" userId="e4bebb1e-116a-4f15-b3ae-274db878ded7" providerId="ADAL" clId="{92417A45-7289-4448-A542-791F8075DB55}" dt="2023-07-14T20:24:54.671" v="7457" actId="26606"/>
          <ac:spMkLst>
            <pc:docMk/>
            <pc:sldMk cId="1640701986" sldId="363"/>
            <ac:spMk id="17" creationId="{560A8E56-F893-38F9-DEC5-9A4599082A07}"/>
          </ac:spMkLst>
        </pc:spChg>
        <pc:spChg chg="add mod">
          <ac:chgData name="Noémie Spiller" userId="e4bebb1e-116a-4f15-b3ae-274db878ded7" providerId="ADAL" clId="{92417A45-7289-4448-A542-791F8075DB55}" dt="2023-07-14T20:24:54.671" v="7457" actId="26606"/>
          <ac:spMkLst>
            <pc:docMk/>
            <pc:sldMk cId="1640701986" sldId="363"/>
            <ac:spMk id="22" creationId="{1FE9D011-5CB2-A910-59AF-254115D7AE3D}"/>
          </ac:spMkLst>
        </pc:spChg>
        <pc:picChg chg="add mod ord">
          <ac:chgData name="Noémie Spiller" userId="e4bebb1e-116a-4f15-b3ae-274db878ded7" providerId="ADAL" clId="{92417A45-7289-4448-A542-791F8075DB55}" dt="2023-07-14T20:24:54.671" v="7457" actId="26606"/>
          <ac:picMkLst>
            <pc:docMk/>
            <pc:sldMk cId="1640701986" sldId="363"/>
            <ac:picMk id="2" creationId="{AEB9759F-AB3B-6CFA-221B-94500060D2B9}"/>
          </ac:picMkLst>
        </pc:picChg>
      </pc:sldChg>
      <pc:sldChg chg="addSp delSp modSp mod">
        <pc:chgData name="Noémie Spiller" userId="e4bebb1e-116a-4f15-b3ae-274db878ded7" providerId="ADAL" clId="{92417A45-7289-4448-A542-791F8075DB55}" dt="2023-07-14T20:22:29.499" v="7423" actId="14100"/>
        <pc:sldMkLst>
          <pc:docMk/>
          <pc:sldMk cId="2121786811" sldId="364"/>
        </pc:sldMkLst>
        <pc:spChg chg="mod">
          <ac:chgData name="Noémie Spiller" userId="e4bebb1e-116a-4f15-b3ae-274db878ded7" providerId="ADAL" clId="{92417A45-7289-4448-A542-791F8075DB55}" dt="2023-07-14T20:22:29.499" v="7423" actId="14100"/>
          <ac:spMkLst>
            <pc:docMk/>
            <pc:sldMk cId="2121786811" sldId="364"/>
            <ac:spMk id="147" creationId="{42573AAD-314A-2F6B-A2BA-08C694BCDFC7}"/>
          </ac:spMkLst>
        </pc:spChg>
        <pc:picChg chg="add mod ord">
          <ac:chgData name="Noémie Spiller" userId="e4bebb1e-116a-4f15-b3ae-274db878ded7" providerId="ADAL" clId="{92417A45-7289-4448-A542-791F8075DB55}" dt="2023-07-14T20:21:46.918" v="7417" actId="1076"/>
          <ac:picMkLst>
            <pc:docMk/>
            <pc:sldMk cId="2121786811" sldId="364"/>
            <ac:picMk id="7" creationId="{E9A69AB1-F366-6DBB-E874-A62DA35952BB}"/>
          </ac:picMkLst>
        </pc:picChg>
        <pc:picChg chg="del mod">
          <ac:chgData name="Noémie Spiller" userId="e4bebb1e-116a-4f15-b3ae-274db878ded7" providerId="ADAL" clId="{92417A45-7289-4448-A542-791F8075DB55}" dt="2023-07-14T20:21:30.823" v="7412" actId="478"/>
          <ac:picMkLst>
            <pc:docMk/>
            <pc:sldMk cId="2121786811" sldId="364"/>
            <ac:picMk id="126" creationId="{F88EAFBB-B61B-AE07-FC71-642DECB011BF}"/>
          </ac:picMkLst>
        </pc:picChg>
      </pc:sldChg>
      <pc:sldChg chg="addSp modSp mod ord">
        <pc:chgData name="Noémie Spiller" userId="e4bebb1e-116a-4f15-b3ae-274db878ded7" providerId="ADAL" clId="{92417A45-7289-4448-A542-791F8075DB55}" dt="2023-07-15T09:19:36.193" v="9117" actId="11529"/>
        <pc:sldMkLst>
          <pc:docMk/>
          <pc:sldMk cId="3063743889" sldId="365"/>
        </pc:sldMkLst>
        <pc:spChg chg="add mod">
          <ac:chgData name="Noémie Spiller" userId="e4bebb1e-116a-4f15-b3ae-274db878ded7" providerId="ADAL" clId="{92417A45-7289-4448-A542-791F8075DB55}" dt="2023-07-15T09:18:19.700" v="9105" actId="1076"/>
          <ac:spMkLst>
            <pc:docMk/>
            <pc:sldMk cId="3063743889" sldId="365"/>
            <ac:spMk id="7" creationId="{E80E7724-88B7-7881-4930-E569E9EF4926}"/>
          </ac:spMkLst>
        </pc:spChg>
        <pc:spChg chg="add mod">
          <ac:chgData name="Noémie Spiller" userId="e4bebb1e-116a-4f15-b3ae-274db878ded7" providerId="ADAL" clId="{92417A45-7289-4448-A542-791F8075DB55}" dt="2023-07-15T09:16:47.003" v="9059" actId="1076"/>
          <ac:spMkLst>
            <pc:docMk/>
            <pc:sldMk cId="3063743889" sldId="365"/>
            <ac:spMk id="8" creationId="{8DAD06E1-2233-365C-538D-8A402FB65989}"/>
          </ac:spMkLst>
        </pc:spChg>
        <pc:spChg chg="add mod">
          <ac:chgData name="Noémie Spiller" userId="e4bebb1e-116a-4f15-b3ae-274db878ded7" providerId="ADAL" clId="{92417A45-7289-4448-A542-791F8075DB55}" dt="2023-07-15T09:18:29.164" v="9108" actId="1076"/>
          <ac:spMkLst>
            <pc:docMk/>
            <pc:sldMk cId="3063743889" sldId="365"/>
            <ac:spMk id="9" creationId="{C97EBD26-4B5C-8BD6-CCEB-ECF7FB55DDE6}"/>
          </ac:spMkLst>
        </pc:spChg>
        <pc:spChg chg="add mod">
          <ac:chgData name="Noémie Spiller" userId="e4bebb1e-116a-4f15-b3ae-274db878ded7" providerId="ADAL" clId="{92417A45-7289-4448-A542-791F8075DB55}" dt="2023-07-15T09:18:26.239" v="9107" actId="1076"/>
          <ac:spMkLst>
            <pc:docMk/>
            <pc:sldMk cId="3063743889" sldId="365"/>
            <ac:spMk id="10" creationId="{5132EE13-AE93-0EFB-DA42-ACB3DF5B69BE}"/>
          </ac:spMkLst>
        </pc:spChg>
        <pc:spChg chg="add mod">
          <ac:chgData name="Noémie Spiller" userId="e4bebb1e-116a-4f15-b3ae-274db878ded7" providerId="ADAL" clId="{92417A45-7289-4448-A542-791F8075DB55}" dt="2023-07-15T09:18:23.008" v="9106" actId="1076"/>
          <ac:spMkLst>
            <pc:docMk/>
            <pc:sldMk cId="3063743889" sldId="365"/>
            <ac:spMk id="11" creationId="{53B8FD2C-39FE-D2B6-465C-E077189FB88F}"/>
          </ac:spMkLst>
        </pc:spChg>
        <pc:spChg chg="mod">
          <ac:chgData name="Noémie Spiller" userId="e4bebb1e-116a-4f15-b3ae-274db878ded7" providerId="ADAL" clId="{92417A45-7289-4448-A542-791F8075DB55}" dt="2023-07-14T21:01:27.264" v="8985" actId="20577"/>
          <ac:spMkLst>
            <pc:docMk/>
            <pc:sldMk cId="3063743889" sldId="365"/>
            <ac:spMk id="18" creationId="{CBE04F93-3167-1126-6D7C-9178720F2497}"/>
          </ac:spMkLst>
        </pc:spChg>
        <pc:picChg chg="add mod">
          <ac:chgData name="Noémie Spiller" userId="e4bebb1e-116a-4f15-b3ae-274db878ded7" providerId="ADAL" clId="{92417A45-7289-4448-A542-791F8075DB55}" dt="2023-07-14T20:31:20.437" v="7608" actId="14100"/>
          <ac:picMkLst>
            <pc:docMk/>
            <pc:sldMk cId="3063743889" sldId="365"/>
            <ac:picMk id="6" creationId="{A279CA94-B708-E526-787D-5A9777266F69}"/>
          </ac:picMkLst>
        </pc:picChg>
        <pc:cxnChg chg="add mod">
          <ac:chgData name="Noémie Spiller" userId="e4bebb1e-116a-4f15-b3ae-274db878ded7" providerId="ADAL" clId="{92417A45-7289-4448-A542-791F8075DB55}" dt="2023-07-15T09:18:49.944" v="9110" actId="13822"/>
          <ac:cxnSpMkLst>
            <pc:docMk/>
            <pc:sldMk cId="3063743889" sldId="365"/>
            <ac:cxnSpMk id="13" creationId="{C7486D37-D764-298B-528D-198E9500252C}"/>
          </ac:cxnSpMkLst>
        </pc:cxnChg>
        <pc:cxnChg chg="add mod">
          <ac:chgData name="Noémie Spiller" userId="e4bebb1e-116a-4f15-b3ae-274db878ded7" providerId="ADAL" clId="{92417A45-7289-4448-A542-791F8075DB55}" dt="2023-07-15T09:19:23.439" v="9116" actId="14100"/>
          <ac:cxnSpMkLst>
            <pc:docMk/>
            <pc:sldMk cId="3063743889" sldId="365"/>
            <ac:cxnSpMk id="16" creationId="{9DB8F128-1449-637E-0230-62D54C9FC70B}"/>
          </ac:cxnSpMkLst>
        </pc:cxnChg>
        <pc:cxnChg chg="add mod">
          <ac:chgData name="Noémie Spiller" userId="e4bebb1e-116a-4f15-b3ae-274db878ded7" providerId="ADAL" clId="{92417A45-7289-4448-A542-791F8075DB55}" dt="2023-07-15T09:19:16.310" v="9115" actId="14100"/>
          <ac:cxnSpMkLst>
            <pc:docMk/>
            <pc:sldMk cId="3063743889" sldId="365"/>
            <ac:cxnSpMk id="19" creationId="{76B30F7E-A378-1C71-6D39-54E97D4633B3}"/>
          </ac:cxnSpMkLst>
        </pc:cxnChg>
        <pc:cxnChg chg="add">
          <ac:chgData name="Noémie Spiller" userId="e4bebb1e-116a-4f15-b3ae-274db878ded7" providerId="ADAL" clId="{92417A45-7289-4448-A542-791F8075DB55}" dt="2023-07-15T09:19:36.193" v="9117" actId="11529"/>
          <ac:cxnSpMkLst>
            <pc:docMk/>
            <pc:sldMk cId="3063743889" sldId="365"/>
            <ac:cxnSpMk id="23" creationId="{B927CDA4-8578-F272-4EAA-F96DDA1818E1}"/>
          </ac:cxnSpMkLst>
        </pc:cxnChg>
      </pc:sldChg>
      <pc:sldChg chg="addSp delSp modSp mod modClrScheme chgLayout">
        <pc:chgData name="Noémie Spiller" userId="e4bebb1e-116a-4f15-b3ae-274db878ded7" providerId="ADAL" clId="{92417A45-7289-4448-A542-791F8075DB55}" dt="2023-07-14T20:49:03.720" v="8828" actId="26606"/>
        <pc:sldMkLst>
          <pc:docMk/>
          <pc:sldMk cId="1510700727" sldId="366"/>
        </pc:sldMkLst>
        <pc:spChg chg="mod">
          <ac:chgData name="Noémie Spiller" userId="e4bebb1e-116a-4f15-b3ae-274db878ded7" providerId="ADAL" clId="{92417A45-7289-4448-A542-791F8075DB55}" dt="2023-07-14T20:49:03.720" v="8828" actId="26606"/>
          <ac:spMkLst>
            <pc:docMk/>
            <pc:sldMk cId="1510700727" sldId="366"/>
            <ac:spMk id="2" creationId="{711EB639-B5B4-1898-F95C-251276CDCE8A}"/>
          </ac:spMkLst>
        </pc:spChg>
        <pc:spChg chg="mod modVis">
          <ac:chgData name="Noémie Spiller" userId="e4bebb1e-116a-4f15-b3ae-274db878ded7" providerId="ADAL" clId="{92417A45-7289-4448-A542-791F8075DB55}" dt="2023-07-14T20:49:03.720" v="8828" actId="26606"/>
          <ac:spMkLst>
            <pc:docMk/>
            <pc:sldMk cId="1510700727" sldId="366"/>
            <ac:spMk id="3" creationId="{41447556-7388-EBA5-38AD-B38EA612C94C}"/>
          </ac:spMkLst>
        </pc:spChg>
        <pc:spChg chg="mod ord">
          <ac:chgData name="Noémie Spiller" userId="e4bebb1e-116a-4f15-b3ae-274db878ded7" providerId="ADAL" clId="{92417A45-7289-4448-A542-791F8075DB55}" dt="2023-07-14T20:49:03.720" v="8828" actId="26606"/>
          <ac:spMkLst>
            <pc:docMk/>
            <pc:sldMk cId="1510700727" sldId="366"/>
            <ac:spMk id="4" creationId="{85814CD9-9D42-2B05-ACC5-0416562798DE}"/>
          </ac:spMkLst>
        </pc:spChg>
        <pc:spChg chg="del mod">
          <ac:chgData name="Noémie Spiller" userId="e4bebb1e-116a-4f15-b3ae-274db878ded7" providerId="ADAL" clId="{92417A45-7289-4448-A542-791F8075DB55}" dt="2023-07-14T20:48:48.312" v="8823" actId="26606"/>
          <ac:spMkLst>
            <pc:docMk/>
            <pc:sldMk cId="1510700727" sldId="366"/>
            <ac:spMk id="5" creationId="{A2967FA9-0661-4748-EBFA-ED131685EFAE}"/>
          </ac:spMkLst>
        </pc:spChg>
        <pc:spChg chg="add del mod">
          <ac:chgData name="Noémie Spiller" userId="e4bebb1e-116a-4f15-b3ae-274db878ded7" providerId="ADAL" clId="{92417A45-7289-4448-A542-791F8075DB55}" dt="2023-07-14T20:49:03.720" v="8828" actId="26606"/>
          <ac:spMkLst>
            <pc:docMk/>
            <pc:sldMk cId="1510700727" sldId="366"/>
            <ac:spMk id="11" creationId="{64603AFE-B148-74B4-79FC-4EF8AD8C586C}"/>
          </ac:spMkLst>
        </pc:spChg>
        <pc:spChg chg="add del mod">
          <ac:chgData name="Noémie Spiller" userId="e4bebb1e-116a-4f15-b3ae-274db878ded7" providerId="ADAL" clId="{92417A45-7289-4448-A542-791F8075DB55}" dt="2023-07-14T20:49:02.016" v="8825" actId="26606"/>
          <ac:spMkLst>
            <pc:docMk/>
            <pc:sldMk cId="1510700727" sldId="366"/>
            <ac:spMk id="16" creationId="{042D58A7-C2EC-9F84-E3CE-85BD7EE6A578}"/>
          </ac:spMkLst>
        </pc:spChg>
        <pc:spChg chg="add del mod">
          <ac:chgData name="Noémie Spiller" userId="e4bebb1e-116a-4f15-b3ae-274db878ded7" providerId="ADAL" clId="{92417A45-7289-4448-A542-791F8075DB55}" dt="2023-07-14T20:49:03.709" v="8827" actId="26606"/>
          <ac:spMkLst>
            <pc:docMk/>
            <pc:sldMk cId="1510700727" sldId="366"/>
            <ac:spMk id="18" creationId="{7241AB3F-1F21-5E0C-F18A-C18D9A1AB5A7}"/>
          </ac:spMkLst>
        </pc:spChg>
        <pc:spChg chg="add mod">
          <ac:chgData name="Noémie Spiller" userId="e4bebb1e-116a-4f15-b3ae-274db878ded7" providerId="ADAL" clId="{92417A45-7289-4448-A542-791F8075DB55}" dt="2023-07-14T20:49:03.720" v="8828" actId="26606"/>
          <ac:spMkLst>
            <pc:docMk/>
            <pc:sldMk cId="1510700727" sldId="366"/>
            <ac:spMk id="20" creationId="{042D58A7-C2EC-9F84-E3CE-85BD7EE6A578}"/>
          </ac:spMkLst>
        </pc:spChg>
        <pc:picChg chg="add del">
          <ac:chgData name="Noémie Spiller" userId="e4bebb1e-116a-4f15-b3ae-274db878ded7" providerId="ADAL" clId="{92417A45-7289-4448-A542-791F8075DB55}" dt="2023-07-14T20:48:37.459" v="8822" actId="478"/>
          <ac:picMkLst>
            <pc:docMk/>
            <pc:sldMk cId="1510700727" sldId="366"/>
            <ac:picMk id="7" creationId="{EEB870FA-8457-0D4F-F12B-D527684695C6}"/>
          </ac:picMkLst>
        </pc:picChg>
        <pc:picChg chg="add mod ord">
          <ac:chgData name="Noémie Spiller" userId="e4bebb1e-116a-4f15-b3ae-274db878ded7" providerId="ADAL" clId="{92417A45-7289-4448-A542-791F8075DB55}" dt="2023-07-14T20:49:03.720" v="8828" actId="26606"/>
          <ac:picMkLst>
            <pc:docMk/>
            <pc:sldMk cId="1510700727" sldId="366"/>
            <ac:picMk id="8" creationId="{DED16DF4-37DE-5D5F-D830-8E4FA45962D3}"/>
          </ac:picMkLst>
        </pc:picChg>
      </pc:sldChg>
      <pc:sldChg chg="modSp new del mod">
        <pc:chgData name="Noémie Spiller" userId="e4bebb1e-116a-4f15-b3ae-274db878ded7" providerId="ADAL" clId="{92417A45-7289-4448-A542-791F8075DB55}" dt="2023-07-13T17:41:24.538" v="1917" actId="47"/>
        <pc:sldMkLst>
          <pc:docMk/>
          <pc:sldMk cId="331725106" sldId="367"/>
        </pc:sldMkLst>
        <pc:spChg chg="mod">
          <ac:chgData name="Noémie Spiller" userId="e4bebb1e-116a-4f15-b3ae-274db878ded7" providerId="ADAL" clId="{92417A45-7289-4448-A542-791F8075DB55}" dt="2023-07-12T14:27:34.590" v="20" actId="20577"/>
          <ac:spMkLst>
            <pc:docMk/>
            <pc:sldMk cId="331725106" sldId="367"/>
            <ac:spMk id="2" creationId="{5054B48D-1685-C520-43E5-74958B241C58}"/>
          </ac:spMkLst>
        </pc:spChg>
      </pc:sldChg>
      <pc:sldChg chg="new del">
        <pc:chgData name="Noémie Spiller" userId="e4bebb1e-116a-4f15-b3ae-274db878ded7" providerId="ADAL" clId="{92417A45-7289-4448-A542-791F8075DB55}" dt="2023-07-12T14:27:46.042" v="23" actId="47"/>
        <pc:sldMkLst>
          <pc:docMk/>
          <pc:sldMk cId="2241316892" sldId="368"/>
        </pc:sldMkLst>
      </pc:sldChg>
      <pc:sldChg chg="modSp new del mod ord">
        <pc:chgData name="Noémie Spiller" userId="e4bebb1e-116a-4f15-b3ae-274db878ded7" providerId="ADAL" clId="{92417A45-7289-4448-A542-791F8075DB55}" dt="2023-07-14T13:17:53.075" v="5729" actId="47"/>
        <pc:sldMkLst>
          <pc:docMk/>
          <pc:sldMk cId="4071080744" sldId="369"/>
        </pc:sldMkLst>
        <pc:spChg chg="mod">
          <ac:chgData name="Noémie Spiller" userId="e4bebb1e-116a-4f15-b3ae-274db878ded7" providerId="ADAL" clId="{92417A45-7289-4448-A542-791F8075DB55}" dt="2023-07-13T15:19:51.753" v="1578" actId="20577"/>
          <ac:spMkLst>
            <pc:docMk/>
            <pc:sldMk cId="4071080744" sldId="369"/>
            <ac:spMk id="4" creationId="{87DBBCCE-3DC1-835F-A80F-CEE70EF19596}"/>
          </ac:spMkLst>
        </pc:spChg>
      </pc:sldChg>
      <pc:sldChg chg="add">
        <pc:chgData name="Noémie Spiller" userId="e4bebb1e-116a-4f15-b3ae-274db878ded7" providerId="ADAL" clId="{92417A45-7289-4448-A542-791F8075DB55}" dt="2023-07-13T09:58:03.719" v="53"/>
        <pc:sldMkLst>
          <pc:docMk/>
          <pc:sldMk cId="1757712717" sldId="370"/>
        </pc:sldMkLst>
      </pc:sldChg>
      <pc:sldChg chg="addSp modSp add mod ord modClrScheme chgLayout modNotesTx">
        <pc:chgData name="Noémie Spiller" userId="e4bebb1e-116a-4f15-b3ae-274db878ded7" providerId="ADAL" clId="{92417A45-7289-4448-A542-791F8075DB55}" dt="2023-07-13T12:06:07.020" v="147" actId="20577"/>
        <pc:sldMkLst>
          <pc:docMk/>
          <pc:sldMk cId="278838638" sldId="371"/>
        </pc:sldMkLst>
        <pc:spChg chg="mod">
          <ac:chgData name="Noémie Spiller" userId="e4bebb1e-116a-4f15-b3ae-274db878ded7" providerId="ADAL" clId="{92417A45-7289-4448-A542-791F8075DB55}" dt="2023-07-13T12:01:52.845" v="96" actId="26606"/>
          <ac:spMkLst>
            <pc:docMk/>
            <pc:sldMk cId="278838638" sldId="371"/>
            <ac:spMk id="2" creationId="{3094F38D-7038-2888-E0C6-FD78AC1A468C}"/>
          </ac:spMkLst>
        </pc:spChg>
        <pc:spChg chg="mod">
          <ac:chgData name="Noémie Spiller" userId="e4bebb1e-116a-4f15-b3ae-274db878ded7" providerId="ADAL" clId="{92417A45-7289-4448-A542-791F8075DB55}" dt="2023-07-13T12:01:52.845" v="96" actId="26606"/>
          <ac:spMkLst>
            <pc:docMk/>
            <pc:sldMk cId="278838638" sldId="371"/>
            <ac:spMk id="3" creationId="{F0CB56B1-6E07-8AF3-7229-E8C57F7ADA82}"/>
          </ac:spMkLst>
        </pc:spChg>
        <pc:spChg chg="mod">
          <ac:chgData name="Noémie Spiller" userId="e4bebb1e-116a-4f15-b3ae-274db878ded7" providerId="ADAL" clId="{92417A45-7289-4448-A542-791F8075DB55}" dt="2023-07-13T12:02:16.267" v="112" actId="20577"/>
          <ac:spMkLst>
            <pc:docMk/>
            <pc:sldMk cId="278838638" sldId="371"/>
            <ac:spMk id="4" creationId="{2DF4F676-CF85-5C59-EBCC-796E9FB86650}"/>
          </ac:spMkLst>
        </pc:spChg>
        <pc:spChg chg="mod">
          <ac:chgData name="Noémie Spiller" userId="e4bebb1e-116a-4f15-b3ae-274db878ded7" providerId="ADAL" clId="{92417A45-7289-4448-A542-791F8075DB55}" dt="2023-07-13T12:02:23.487" v="113" actId="20577"/>
          <ac:spMkLst>
            <pc:docMk/>
            <pc:sldMk cId="278838638" sldId="371"/>
            <ac:spMk id="5" creationId="{2E0EE23E-C678-3801-2BBB-BDE650BB6828}"/>
          </ac:spMkLst>
        </pc:spChg>
        <pc:spChg chg="add mod">
          <ac:chgData name="Noémie Spiller" userId="e4bebb1e-116a-4f15-b3ae-274db878ded7" providerId="ADAL" clId="{92417A45-7289-4448-A542-791F8075DB55}" dt="2023-07-13T12:03:34.079" v="120" actId="1076"/>
          <ac:spMkLst>
            <pc:docMk/>
            <pc:sldMk cId="278838638" sldId="371"/>
            <ac:spMk id="6" creationId="{C8F7BDFD-0F3A-E0C3-78A1-E46D47EF1415}"/>
          </ac:spMkLst>
        </pc:spChg>
        <pc:picChg chg="add mod">
          <ac:chgData name="Noémie Spiller" userId="e4bebb1e-116a-4f15-b3ae-274db878ded7" providerId="ADAL" clId="{92417A45-7289-4448-A542-791F8075DB55}" dt="2023-07-13T12:01:52.845" v="96" actId="26606"/>
          <ac:picMkLst>
            <pc:docMk/>
            <pc:sldMk cId="278838638" sldId="371"/>
            <ac:picMk id="1026" creationId="{378C8C7F-58DE-F7BA-4C04-E1055B454909}"/>
          </ac:picMkLst>
        </pc:picChg>
      </pc:sldChg>
      <pc:sldChg chg="add del">
        <pc:chgData name="Noémie Spiller" userId="e4bebb1e-116a-4f15-b3ae-274db878ded7" providerId="ADAL" clId="{92417A45-7289-4448-A542-791F8075DB55}" dt="2023-07-13T09:58:07.324" v="54" actId="47"/>
        <pc:sldMkLst>
          <pc:docMk/>
          <pc:sldMk cId="1030932155" sldId="371"/>
        </pc:sldMkLst>
      </pc:sldChg>
      <pc:sldChg chg="modSp add mod modNotesTx">
        <pc:chgData name="Noémie Spiller" userId="e4bebb1e-116a-4f15-b3ae-274db878ded7" providerId="ADAL" clId="{92417A45-7289-4448-A542-791F8075DB55}" dt="2023-07-13T12:15:18.541" v="493" actId="20577"/>
        <pc:sldMkLst>
          <pc:docMk/>
          <pc:sldMk cId="803785437" sldId="372"/>
        </pc:sldMkLst>
        <pc:spChg chg="mod">
          <ac:chgData name="Noémie Spiller" userId="e4bebb1e-116a-4f15-b3ae-274db878ded7" providerId="ADAL" clId="{92417A45-7289-4448-A542-791F8075DB55}" dt="2023-07-13T12:15:18.541" v="493" actId="20577"/>
          <ac:spMkLst>
            <pc:docMk/>
            <pc:sldMk cId="803785437" sldId="372"/>
            <ac:spMk id="5" creationId="{2E0EE23E-C678-3801-2BBB-BDE650BB6828}"/>
          </ac:spMkLst>
        </pc:spChg>
        <pc:spChg chg="mod">
          <ac:chgData name="Noémie Spiller" userId="e4bebb1e-116a-4f15-b3ae-274db878ded7" providerId="ADAL" clId="{92417A45-7289-4448-A542-791F8075DB55}" dt="2023-07-13T12:08:23.727" v="153" actId="1076"/>
          <ac:spMkLst>
            <pc:docMk/>
            <pc:sldMk cId="803785437" sldId="372"/>
            <ac:spMk id="6" creationId="{C8F7BDFD-0F3A-E0C3-78A1-E46D47EF1415}"/>
          </ac:spMkLst>
        </pc:spChg>
        <pc:picChg chg="mod">
          <ac:chgData name="Noémie Spiller" userId="e4bebb1e-116a-4f15-b3ae-274db878ded7" providerId="ADAL" clId="{92417A45-7289-4448-A542-791F8075DB55}" dt="2023-07-13T12:10:25.865" v="479" actId="1076"/>
          <ac:picMkLst>
            <pc:docMk/>
            <pc:sldMk cId="803785437" sldId="372"/>
            <ac:picMk id="1026" creationId="{378C8C7F-58DE-F7BA-4C04-E1055B454909}"/>
          </ac:picMkLst>
        </pc:picChg>
      </pc:sldChg>
      <pc:sldChg chg="modSp add mod modNotesTx">
        <pc:chgData name="Noémie Spiller" userId="e4bebb1e-116a-4f15-b3ae-274db878ded7" providerId="ADAL" clId="{92417A45-7289-4448-A542-791F8075DB55}" dt="2023-07-14T09:43:56.729" v="3103" actId="1076"/>
        <pc:sldMkLst>
          <pc:docMk/>
          <pc:sldMk cId="137461282" sldId="373"/>
        </pc:sldMkLst>
        <pc:spChg chg="mod">
          <ac:chgData name="Noémie Spiller" userId="e4bebb1e-116a-4f15-b3ae-274db878ded7" providerId="ADAL" clId="{92417A45-7289-4448-A542-791F8075DB55}" dt="2023-07-13T12:16:46.578" v="501" actId="20577"/>
          <ac:spMkLst>
            <pc:docMk/>
            <pc:sldMk cId="137461282" sldId="373"/>
            <ac:spMk id="4" creationId="{2DF4F676-CF85-5C59-EBCC-796E9FB86650}"/>
          </ac:spMkLst>
        </pc:spChg>
        <pc:spChg chg="mod">
          <ac:chgData name="Noémie Spiller" userId="e4bebb1e-116a-4f15-b3ae-274db878ded7" providerId="ADAL" clId="{92417A45-7289-4448-A542-791F8075DB55}" dt="2023-07-13T12:22:10.588" v="711" actId="20577"/>
          <ac:spMkLst>
            <pc:docMk/>
            <pc:sldMk cId="137461282" sldId="373"/>
            <ac:spMk id="5" creationId="{2E0EE23E-C678-3801-2BBB-BDE650BB6828}"/>
          </ac:spMkLst>
        </pc:spChg>
        <pc:spChg chg="mod">
          <ac:chgData name="Noémie Spiller" userId="e4bebb1e-116a-4f15-b3ae-274db878ded7" providerId="ADAL" clId="{92417A45-7289-4448-A542-791F8075DB55}" dt="2023-07-14T09:43:56.729" v="3103" actId="1076"/>
          <ac:spMkLst>
            <pc:docMk/>
            <pc:sldMk cId="137461282" sldId="373"/>
            <ac:spMk id="6" creationId="{C8F7BDFD-0F3A-E0C3-78A1-E46D47EF1415}"/>
          </ac:spMkLst>
        </pc:spChg>
      </pc:sldChg>
      <pc:sldChg chg="addSp delSp modSp add mod modClrScheme chgLayout modNotesTx">
        <pc:chgData name="Noémie Spiller" userId="e4bebb1e-116a-4f15-b3ae-274db878ded7" providerId="ADAL" clId="{92417A45-7289-4448-A542-791F8075DB55}" dt="2023-07-15T12:49:32.434" v="9317" actId="20577"/>
        <pc:sldMkLst>
          <pc:docMk/>
          <pc:sldMk cId="2326476103" sldId="374"/>
        </pc:sldMkLst>
        <pc:spChg chg="mod">
          <ac:chgData name="Noémie Spiller" userId="e4bebb1e-116a-4f15-b3ae-274db878ded7" providerId="ADAL" clId="{92417A45-7289-4448-A542-791F8075DB55}" dt="2023-07-13T14:50:08.354" v="1198" actId="26606"/>
          <ac:spMkLst>
            <pc:docMk/>
            <pc:sldMk cId="2326476103" sldId="374"/>
            <ac:spMk id="2" creationId="{3094F38D-7038-2888-E0C6-FD78AC1A468C}"/>
          </ac:spMkLst>
        </pc:spChg>
        <pc:spChg chg="mod">
          <ac:chgData name="Noémie Spiller" userId="e4bebb1e-116a-4f15-b3ae-274db878ded7" providerId="ADAL" clId="{92417A45-7289-4448-A542-791F8075DB55}" dt="2023-07-13T14:50:08.354" v="1198" actId="26606"/>
          <ac:spMkLst>
            <pc:docMk/>
            <pc:sldMk cId="2326476103" sldId="374"/>
            <ac:spMk id="3" creationId="{F0CB56B1-6E07-8AF3-7229-E8C57F7ADA82}"/>
          </ac:spMkLst>
        </pc:spChg>
        <pc:spChg chg="mod">
          <ac:chgData name="Noémie Spiller" userId="e4bebb1e-116a-4f15-b3ae-274db878ded7" providerId="ADAL" clId="{92417A45-7289-4448-A542-791F8075DB55}" dt="2023-07-13T14:50:08.354" v="1198" actId="26606"/>
          <ac:spMkLst>
            <pc:docMk/>
            <pc:sldMk cId="2326476103" sldId="374"/>
            <ac:spMk id="4" creationId="{2DF4F676-CF85-5C59-EBCC-796E9FB86650}"/>
          </ac:spMkLst>
        </pc:spChg>
        <pc:spChg chg="del">
          <ac:chgData name="Noémie Spiller" userId="e4bebb1e-116a-4f15-b3ae-274db878ded7" providerId="ADAL" clId="{92417A45-7289-4448-A542-791F8075DB55}" dt="2023-07-13T12:41:24.163" v="842" actId="478"/>
          <ac:spMkLst>
            <pc:docMk/>
            <pc:sldMk cId="2326476103" sldId="374"/>
            <ac:spMk id="5" creationId="{2E0EE23E-C678-3801-2BBB-BDE650BB6828}"/>
          </ac:spMkLst>
        </pc:spChg>
        <pc:spChg chg="del mod">
          <ac:chgData name="Noémie Spiller" userId="e4bebb1e-116a-4f15-b3ae-274db878ded7" providerId="ADAL" clId="{92417A45-7289-4448-A542-791F8075DB55}" dt="2023-07-13T14:51:04.114" v="1215" actId="478"/>
          <ac:spMkLst>
            <pc:docMk/>
            <pc:sldMk cId="2326476103" sldId="374"/>
            <ac:spMk id="6" creationId="{C8F7BDFD-0F3A-E0C3-78A1-E46D47EF1415}"/>
          </ac:spMkLst>
        </pc:spChg>
        <pc:spChg chg="add del">
          <ac:chgData name="Noémie Spiller" userId="e4bebb1e-116a-4f15-b3ae-274db878ded7" providerId="ADAL" clId="{92417A45-7289-4448-A542-791F8075DB55}" dt="2023-07-13T12:36:05.096" v="837" actId="22"/>
          <ac:spMkLst>
            <pc:docMk/>
            <pc:sldMk cId="2326476103" sldId="374"/>
            <ac:spMk id="9" creationId="{75BC251C-77C9-9DB1-E224-8A5C7F254FCF}"/>
          </ac:spMkLst>
        </pc:spChg>
        <pc:spChg chg="add del mod">
          <ac:chgData name="Noémie Spiller" userId="e4bebb1e-116a-4f15-b3ae-274db878ded7" providerId="ADAL" clId="{92417A45-7289-4448-A542-791F8075DB55}" dt="2023-07-13T12:41:26.766" v="843" actId="478"/>
          <ac:spMkLst>
            <pc:docMk/>
            <pc:sldMk cId="2326476103" sldId="374"/>
            <ac:spMk id="13" creationId="{413611A3-3982-5654-4801-6B6EB2AE2DE6}"/>
          </ac:spMkLst>
        </pc:spChg>
        <pc:spChg chg="add mod">
          <ac:chgData name="Noémie Spiller" userId="e4bebb1e-116a-4f15-b3ae-274db878ded7" providerId="ADAL" clId="{92417A45-7289-4448-A542-791F8075DB55}" dt="2023-07-13T14:51:09.083" v="1217" actId="1076"/>
          <ac:spMkLst>
            <pc:docMk/>
            <pc:sldMk cId="2326476103" sldId="374"/>
            <ac:spMk id="16" creationId="{7EBA8746-50B3-3517-FF73-0E66A98FD3C4}"/>
          </ac:spMkLst>
        </pc:spChg>
        <pc:spChg chg="add del mod">
          <ac:chgData name="Noémie Spiller" userId="e4bebb1e-116a-4f15-b3ae-274db878ded7" providerId="ADAL" clId="{92417A45-7289-4448-A542-791F8075DB55}" dt="2023-07-13T14:50:08.354" v="1198" actId="26606"/>
          <ac:spMkLst>
            <pc:docMk/>
            <pc:sldMk cId="2326476103" sldId="374"/>
            <ac:spMk id="1031" creationId="{1AA10326-48E1-0D51-0BC3-875A20376F13}"/>
          </ac:spMkLst>
        </pc:spChg>
        <pc:graphicFrameChg chg="add del modGraphic">
          <ac:chgData name="Noémie Spiller" userId="e4bebb1e-116a-4f15-b3ae-274db878ded7" providerId="ADAL" clId="{92417A45-7289-4448-A542-791F8075DB55}" dt="2023-07-13T12:41:15.098" v="838" actId="478"/>
          <ac:graphicFrameMkLst>
            <pc:docMk/>
            <pc:sldMk cId="2326476103" sldId="374"/>
            <ac:graphicFrameMk id="7" creationId="{DCC030A6-DEA2-C99B-1F17-BF60B628B556}"/>
          </ac:graphicFrameMkLst>
        </pc:graphicFrameChg>
        <pc:picChg chg="add del mod">
          <ac:chgData name="Noémie Spiller" userId="e4bebb1e-116a-4f15-b3ae-274db878ded7" providerId="ADAL" clId="{92417A45-7289-4448-A542-791F8075DB55}" dt="2023-07-13T14:50:36.834" v="1209" actId="478"/>
          <ac:picMkLst>
            <pc:docMk/>
            <pc:sldMk cId="2326476103" sldId="374"/>
            <ac:picMk id="11" creationId="{DC85F781-46FB-8048-B23C-47FE449B4211}"/>
          </ac:picMkLst>
        </pc:picChg>
        <pc:picChg chg="add del mod">
          <ac:chgData name="Noémie Spiller" userId="e4bebb1e-116a-4f15-b3ae-274db878ded7" providerId="ADAL" clId="{92417A45-7289-4448-A542-791F8075DB55}" dt="2023-07-13T14:51:13.895" v="1218" actId="1076"/>
          <ac:picMkLst>
            <pc:docMk/>
            <pc:sldMk cId="2326476103" sldId="374"/>
            <ac:picMk id="15" creationId="{04BC137B-EC0D-24DD-0919-AA285D409BE6}"/>
          </ac:picMkLst>
        </pc:picChg>
        <pc:picChg chg="mod ord">
          <ac:chgData name="Noémie Spiller" userId="e4bebb1e-116a-4f15-b3ae-274db878ded7" providerId="ADAL" clId="{92417A45-7289-4448-A542-791F8075DB55}" dt="2023-07-13T14:50:47.202" v="1213" actId="1076"/>
          <ac:picMkLst>
            <pc:docMk/>
            <pc:sldMk cId="2326476103" sldId="374"/>
            <ac:picMk id="1026" creationId="{378C8C7F-58DE-F7BA-4C04-E1055B454909}"/>
          </ac:picMkLst>
        </pc:picChg>
      </pc:sldChg>
      <pc:sldChg chg="addSp modSp add mod ord">
        <pc:chgData name="Noémie Spiller" userId="e4bebb1e-116a-4f15-b3ae-274db878ded7" providerId="ADAL" clId="{92417A45-7289-4448-A542-791F8075DB55}" dt="2023-07-15T09:24:42.554" v="9249" actId="14100"/>
        <pc:sldMkLst>
          <pc:docMk/>
          <pc:sldMk cId="1474943790" sldId="375"/>
        </pc:sldMkLst>
        <pc:spChg chg="mod">
          <ac:chgData name="Noémie Spiller" userId="e4bebb1e-116a-4f15-b3ae-274db878ded7" providerId="ADAL" clId="{92417A45-7289-4448-A542-791F8075DB55}" dt="2023-07-14T21:05:05.800" v="9028" actId="20577"/>
          <ac:spMkLst>
            <pc:docMk/>
            <pc:sldMk cId="1474943790" sldId="375"/>
            <ac:spMk id="4" creationId="{5EC51E62-AF43-2CF9-5945-D5BC3D58F7A8}"/>
          </ac:spMkLst>
        </pc:spChg>
        <pc:spChg chg="mod">
          <ac:chgData name="Noémie Spiller" userId="e4bebb1e-116a-4f15-b3ae-274db878ded7" providerId="ADAL" clId="{92417A45-7289-4448-A542-791F8075DB55}" dt="2023-07-15T09:24:17.453" v="9246" actId="1076"/>
          <ac:spMkLst>
            <pc:docMk/>
            <pc:sldMk cId="1474943790" sldId="375"/>
            <ac:spMk id="14" creationId="{CA83DB73-BA7D-E9D6-26CD-69C10894DE44}"/>
          </ac:spMkLst>
        </pc:spChg>
        <pc:spChg chg="mod">
          <ac:chgData name="Noémie Spiller" userId="e4bebb1e-116a-4f15-b3ae-274db878ded7" providerId="ADAL" clId="{92417A45-7289-4448-A542-791F8075DB55}" dt="2023-07-15T09:24:42.554" v="9249" actId="14100"/>
          <ac:spMkLst>
            <pc:docMk/>
            <pc:sldMk cId="1474943790" sldId="375"/>
            <ac:spMk id="18" creationId="{CBE04F93-3167-1126-6D7C-9178720F2497}"/>
          </ac:spMkLst>
        </pc:spChg>
        <pc:picChg chg="add mod">
          <ac:chgData name="Noémie Spiller" userId="e4bebb1e-116a-4f15-b3ae-274db878ded7" providerId="ADAL" clId="{92417A45-7289-4448-A542-791F8075DB55}" dt="2023-07-15T09:24:12.276" v="9245" actId="1076"/>
          <ac:picMkLst>
            <pc:docMk/>
            <pc:sldMk cId="1474943790" sldId="375"/>
            <ac:picMk id="3074" creationId="{846DCC7F-02B1-9228-30BA-681C347C97E3}"/>
          </ac:picMkLst>
        </pc:picChg>
      </pc:sldChg>
      <pc:sldChg chg="modSp add del mod">
        <pc:chgData name="Noémie Spiller" userId="e4bebb1e-116a-4f15-b3ae-274db878ded7" providerId="ADAL" clId="{92417A45-7289-4448-A542-791F8075DB55}" dt="2023-07-14T20:23:11.894" v="7455" actId="47"/>
        <pc:sldMkLst>
          <pc:docMk/>
          <pc:sldMk cId="4091249025" sldId="376"/>
        </pc:sldMkLst>
        <pc:spChg chg="mod">
          <ac:chgData name="Noémie Spiller" userId="e4bebb1e-116a-4f15-b3ae-274db878ded7" providerId="ADAL" clId="{92417A45-7289-4448-A542-791F8075DB55}" dt="2023-07-13T12:58:21.113" v="1128" actId="20577"/>
          <ac:spMkLst>
            <pc:docMk/>
            <pc:sldMk cId="4091249025" sldId="376"/>
            <ac:spMk id="4" creationId="{5EC51E62-AF43-2CF9-5945-D5BC3D58F7A8}"/>
          </ac:spMkLst>
        </pc:spChg>
      </pc:sldChg>
      <pc:sldChg chg="addSp delSp modSp add mod modNotesTx">
        <pc:chgData name="Noémie Spiller" userId="e4bebb1e-116a-4f15-b3ae-274db878ded7" providerId="ADAL" clId="{92417A45-7289-4448-A542-791F8075DB55}" dt="2023-07-14T20:01:45.253" v="7391" actId="1076"/>
        <pc:sldMkLst>
          <pc:docMk/>
          <pc:sldMk cId="582699299" sldId="377"/>
        </pc:sldMkLst>
        <pc:spChg chg="del">
          <ac:chgData name="Noémie Spiller" userId="e4bebb1e-116a-4f15-b3ae-274db878ded7" providerId="ADAL" clId="{92417A45-7289-4448-A542-791F8075DB55}" dt="2023-07-13T14:51:38.952" v="1224" actId="478"/>
          <ac:spMkLst>
            <pc:docMk/>
            <pc:sldMk cId="582699299" sldId="377"/>
            <ac:spMk id="6" creationId="{C8F7BDFD-0F3A-E0C3-78A1-E46D47EF1415}"/>
          </ac:spMkLst>
        </pc:spChg>
        <pc:spChg chg="add mod">
          <ac:chgData name="Noémie Spiller" userId="e4bebb1e-116a-4f15-b3ae-274db878ded7" providerId="ADAL" clId="{92417A45-7289-4448-A542-791F8075DB55}" dt="2023-07-14T20:01:45.253" v="7391" actId="1076"/>
          <ac:spMkLst>
            <pc:docMk/>
            <pc:sldMk cId="582699299" sldId="377"/>
            <ac:spMk id="20" creationId="{3CBA4512-6869-8396-D519-378C9A301EA0}"/>
          </ac:spMkLst>
        </pc:spChg>
        <pc:picChg chg="add mod">
          <ac:chgData name="Noémie Spiller" userId="e4bebb1e-116a-4f15-b3ae-274db878ded7" providerId="ADAL" clId="{92417A45-7289-4448-A542-791F8075DB55}" dt="2023-07-13T14:53:33.923" v="1242" actId="1076"/>
          <ac:picMkLst>
            <pc:docMk/>
            <pc:sldMk cId="582699299" sldId="377"/>
            <ac:picMk id="7" creationId="{11D7AFA3-EBD9-0321-9911-ACB7C673B0BB}"/>
          </ac:picMkLst>
        </pc:picChg>
        <pc:picChg chg="add del mod">
          <ac:chgData name="Noémie Spiller" userId="e4bebb1e-116a-4f15-b3ae-274db878ded7" providerId="ADAL" clId="{92417A45-7289-4448-A542-791F8075DB55}" dt="2023-07-13T14:39:32.333" v="1182" actId="478"/>
          <ac:picMkLst>
            <pc:docMk/>
            <pc:sldMk cId="582699299" sldId="377"/>
            <ac:picMk id="9" creationId="{85DE2E39-9E6A-EEA8-029B-A60DA1610381}"/>
          </ac:picMkLst>
        </pc:picChg>
        <pc:picChg chg="del mod">
          <ac:chgData name="Noémie Spiller" userId="e4bebb1e-116a-4f15-b3ae-274db878ded7" providerId="ADAL" clId="{92417A45-7289-4448-A542-791F8075DB55}" dt="2023-07-13T14:51:26.072" v="1219" actId="478"/>
          <ac:picMkLst>
            <pc:docMk/>
            <pc:sldMk cId="582699299" sldId="377"/>
            <ac:picMk id="11" creationId="{DC85F781-46FB-8048-B23C-47FE449B4211}"/>
          </ac:picMkLst>
        </pc:picChg>
        <pc:picChg chg="add mod">
          <ac:chgData name="Noémie Spiller" userId="e4bebb1e-116a-4f15-b3ae-274db878ded7" providerId="ADAL" clId="{92417A45-7289-4448-A542-791F8075DB55}" dt="2023-07-13T14:52:34.003" v="1236" actId="1076"/>
          <ac:picMkLst>
            <pc:docMk/>
            <pc:sldMk cId="582699299" sldId="377"/>
            <ac:picMk id="12" creationId="{5C5E01CF-45B7-7A5C-5DDF-C14924B699DF}"/>
          </ac:picMkLst>
        </pc:picChg>
        <pc:picChg chg="add mod ord">
          <ac:chgData name="Noémie Spiller" userId="e4bebb1e-116a-4f15-b3ae-274db878ded7" providerId="ADAL" clId="{92417A45-7289-4448-A542-791F8075DB55}" dt="2023-07-13T14:52:30.142" v="1235" actId="1076"/>
          <ac:picMkLst>
            <pc:docMk/>
            <pc:sldMk cId="582699299" sldId="377"/>
            <ac:picMk id="13" creationId="{0ACC9F68-7CCF-10E2-2912-845F3FC20777}"/>
          </ac:picMkLst>
        </pc:picChg>
        <pc:picChg chg="add mod">
          <ac:chgData name="Noémie Spiller" userId="e4bebb1e-116a-4f15-b3ae-274db878ded7" providerId="ADAL" clId="{92417A45-7289-4448-A542-791F8075DB55}" dt="2023-07-13T14:53:26.828" v="1240" actId="1076"/>
          <ac:picMkLst>
            <pc:docMk/>
            <pc:sldMk cId="582699299" sldId="377"/>
            <ac:picMk id="15" creationId="{5FD5A034-65D1-A8A0-2CCB-1D7D449A12D9}"/>
          </ac:picMkLst>
        </pc:picChg>
        <pc:picChg chg="add mod">
          <ac:chgData name="Noémie Spiller" userId="e4bebb1e-116a-4f15-b3ae-274db878ded7" providerId="ADAL" clId="{92417A45-7289-4448-A542-791F8075DB55}" dt="2023-07-13T14:54:04.628" v="1245" actId="1076"/>
          <ac:picMkLst>
            <pc:docMk/>
            <pc:sldMk cId="582699299" sldId="377"/>
            <ac:picMk id="17" creationId="{648C3917-5EDE-5029-7189-22A0E3B9B550}"/>
          </ac:picMkLst>
        </pc:picChg>
        <pc:picChg chg="add mod">
          <ac:chgData name="Noémie Spiller" userId="e4bebb1e-116a-4f15-b3ae-274db878ded7" providerId="ADAL" clId="{92417A45-7289-4448-A542-791F8075DB55}" dt="2023-07-13T14:54:26.343" v="1249" actId="1076"/>
          <ac:picMkLst>
            <pc:docMk/>
            <pc:sldMk cId="582699299" sldId="377"/>
            <ac:picMk id="19" creationId="{2969D720-5F30-B501-38DA-DA956239D59C}"/>
          </ac:picMkLst>
        </pc:picChg>
        <pc:picChg chg="del">
          <ac:chgData name="Noémie Spiller" userId="e4bebb1e-116a-4f15-b3ae-274db878ded7" providerId="ADAL" clId="{92417A45-7289-4448-A542-791F8075DB55}" dt="2023-07-13T14:25:24.653" v="1173" actId="478"/>
          <ac:picMkLst>
            <pc:docMk/>
            <pc:sldMk cId="582699299" sldId="377"/>
            <ac:picMk id="1026" creationId="{378C8C7F-58DE-F7BA-4C04-E1055B454909}"/>
          </ac:picMkLst>
        </pc:picChg>
      </pc:sldChg>
      <pc:sldChg chg="modSp new del mod">
        <pc:chgData name="Noémie Spiller" userId="e4bebb1e-116a-4f15-b3ae-274db878ded7" providerId="ADAL" clId="{92417A45-7289-4448-A542-791F8075DB55}" dt="2023-07-14T19:47:57.076" v="7313" actId="47"/>
        <pc:sldMkLst>
          <pc:docMk/>
          <pc:sldMk cId="3063241911" sldId="378"/>
        </pc:sldMkLst>
        <pc:spChg chg="mod">
          <ac:chgData name="Noémie Spiller" userId="e4bebb1e-116a-4f15-b3ae-274db878ded7" providerId="ADAL" clId="{92417A45-7289-4448-A542-791F8075DB55}" dt="2023-07-13T15:21:07.929" v="1610" actId="20577"/>
          <ac:spMkLst>
            <pc:docMk/>
            <pc:sldMk cId="3063241911" sldId="378"/>
            <ac:spMk id="4" creationId="{E5E33522-B2C2-BE0A-25D7-B5BCF38D7537}"/>
          </ac:spMkLst>
        </pc:spChg>
      </pc:sldChg>
      <pc:sldChg chg="modSp new del mod">
        <pc:chgData name="Noémie Spiller" userId="e4bebb1e-116a-4f15-b3ae-274db878ded7" providerId="ADAL" clId="{92417A45-7289-4448-A542-791F8075DB55}" dt="2023-07-14T19:48:02.974" v="7314" actId="47"/>
        <pc:sldMkLst>
          <pc:docMk/>
          <pc:sldMk cId="1274542945" sldId="379"/>
        </pc:sldMkLst>
        <pc:spChg chg="mod">
          <ac:chgData name="Noémie Spiller" userId="e4bebb1e-116a-4f15-b3ae-274db878ded7" providerId="ADAL" clId="{92417A45-7289-4448-A542-791F8075DB55}" dt="2023-07-13T15:21:34.148" v="1658" actId="20577"/>
          <ac:spMkLst>
            <pc:docMk/>
            <pc:sldMk cId="1274542945" sldId="379"/>
            <ac:spMk id="4" creationId="{20A10688-2108-0094-290A-3B351A008CAD}"/>
          </ac:spMkLst>
        </pc:spChg>
      </pc:sldChg>
      <pc:sldChg chg="addSp delSp modSp new mod modNotesTx">
        <pc:chgData name="Noémie Spiller" userId="e4bebb1e-116a-4f15-b3ae-274db878ded7" providerId="ADAL" clId="{92417A45-7289-4448-A542-791F8075DB55}" dt="2023-07-13T18:35:20.127" v="2240" actId="20577"/>
        <pc:sldMkLst>
          <pc:docMk/>
          <pc:sldMk cId="2201659993" sldId="380"/>
        </pc:sldMkLst>
        <pc:spChg chg="mod">
          <ac:chgData name="Noémie Spiller" userId="e4bebb1e-116a-4f15-b3ae-274db878ded7" providerId="ADAL" clId="{92417A45-7289-4448-A542-791F8075DB55}" dt="2023-07-13T18:30:02.598" v="2062" actId="26606"/>
          <ac:spMkLst>
            <pc:docMk/>
            <pc:sldMk cId="2201659993" sldId="380"/>
            <ac:spMk id="2" creationId="{311353DE-FBBC-3C09-A5D2-67336911CA41}"/>
          </ac:spMkLst>
        </pc:spChg>
        <pc:spChg chg="mod">
          <ac:chgData name="Noémie Spiller" userId="e4bebb1e-116a-4f15-b3ae-274db878ded7" providerId="ADAL" clId="{92417A45-7289-4448-A542-791F8075DB55}" dt="2023-07-13T18:30:02.598" v="2062" actId="26606"/>
          <ac:spMkLst>
            <pc:docMk/>
            <pc:sldMk cId="2201659993" sldId="380"/>
            <ac:spMk id="3" creationId="{04829E83-7916-36D7-9553-CD8FB192E838}"/>
          </ac:spMkLst>
        </pc:spChg>
        <pc:spChg chg="mod">
          <ac:chgData name="Noémie Spiller" userId="e4bebb1e-116a-4f15-b3ae-274db878ded7" providerId="ADAL" clId="{92417A45-7289-4448-A542-791F8075DB55}" dt="2023-07-13T18:35:20.127" v="2240" actId="20577"/>
          <ac:spMkLst>
            <pc:docMk/>
            <pc:sldMk cId="2201659993" sldId="380"/>
            <ac:spMk id="4" creationId="{EF394B16-D836-19E5-F7AA-7A567E08EA04}"/>
          </ac:spMkLst>
        </pc:spChg>
        <pc:spChg chg="del mod">
          <ac:chgData name="Noémie Spiller" userId="e4bebb1e-116a-4f15-b3ae-274db878ded7" providerId="ADAL" clId="{92417A45-7289-4448-A542-791F8075DB55}" dt="2023-07-13T18:29:52.945" v="2060" actId="478"/>
          <ac:spMkLst>
            <pc:docMk/>
            <pc:sldMk cId="2201659993" sldId="380"/>
            <ac:spMk id="5" creationId="{EF9A54D9-A347-5579-3DE9-E80746D6D6F1}"/>
          </ac:spMkLst>
        </pc:spChg>
        <pc:spChg chg="add del mod">
          <ac:chgData name="Noémie Spiller" userId="e4bebb1e-116a-4f15-b3ae-274db878ded7" providerId="ADAL" clId="{92417A45-7289-4448-A542-791F8075DB55}" dt="2023-07-13T18:29:54.877" v="2061" actId="478"/>
          <ac:spMkLst>
            <pc:docMk/>
            <pc:sldMk cId="2201659993" sldId="380"/>
            <ac:spMk id="9" creationId="{35023B9B-9D8D-A662-8A10-34B47765476C}"/>
          </ac:spMkLst>
        </pc:spChg>
        <pc:picChg chg="add mod">
          <ac:chgData name="Noémie Spiller" userId="e4bebb1e-116a-4f15-b3ae-274db878ded7" providerId="ADAL" clId="{92417A45-7289-4448-A542-791F8075DB55}" dt="2023-07-13T18:30:02.598" v="2062" actId="26606"/>
          <ac:picMkLst>
            <pc:docMk/>
            <pc:sldMk cId="2201659993" sldId="380"/>
            <ac:picMk id="7" creationId="{6A7670A0-A568-77DF-EF16-28615B9C481C}"/>
          </ac:picMkLst>
        </pc:picChg>
      </pc:sldChg>
      <pc:sldChg chg="addSp modSp new mod ord modNotesTx">
        <pc:chgData name="Noémie Spiller" userId="e4bebb1e-116a-4f15-b3ae-274db878ded7" providerId="ADAL" clId="{92417A45-7289-4448-A542-791F8075DB55}" dt="2023-07-14T09:41:52.586" v="3053"/>
        <pc:sldMkLst>
          <pc:docMk/>
          <pc:sldMk cId="2088177931" sldId="381"/>
        </pc:sldMkLst>
        <pc:spChg chg="mod">
          <ac:chgData name="Noémie Spiller" userId="e4bebb1e-116a-4f15-b3ae-274db878ded7" providerId="ADAL" clId="{92417A45-7289-4448-A542-791F8075DB55}" dt="2023-07-13T15:22:07.477" v="1714" actId="20577"/>
          <ac:spMkLst>
            <pc:docMk/>
            <pc:sldMk cId="2088177931" sldId="381"/>
            <ac:spMk id="4" creationId="{BD216278-A87F-E99D-191C-F2219D2AF1E7}"/>
          </ac:spMkLst>
        </pc:spChg>
        <pc:spChg chg="mod">
          <ac:chgData name="Noémie Spiller" userId="e4bebb1e-116a-4f15-b3ae-274db878ded7" providerId="ADAL" clId="{92417A45-7289-4448-A542-791F8075DB55}" dt="2023-07-13T18:47:24.590" v="2544" actId="313"/>
          <ac:spMkLst>
            <pc:docMk/>
            <pc:sldMk cId="2088177931" sldId="381"/>
            <ac:spMk id="5" creationId="{5C802DC9-BF6A-1186-4E99-1802FFBDB812}"/>
          </ac:spMkLst>
        </pc:spChg>
        <pc:picChg chg="add mod">
          <ac:chgData name="Noémie Spiller" userId="e4bebb1e-116a-4f15-b3ae-274db878ded7" providerId="ADAL" clId="{92417A45-7289-4448-A542-791F8075DB55}" dt="2023-07-13T18:47:05.205" v="2538" actId="1076"/>
          <ac:picMkLst>
            <pc:docMk/>
            <pc:sldMk cId="2088177931" sldId="381"/>
            <ac:picMk id="6" creationId="{0439D56F-56E6-3FCA-1903-652343A7FDD8}"/>
          </ac:picMkLst>
        </pc:picChg>
        <pc:picChg chg="add mod">
          <ac:chgData name="Noémie Spiller" userId="e4bebb1e-116a-4f15-b3ae-274db878ded7" providerId="ADAL" clId="{92417A45-7289-4448-A542-791F8075DB55}" dt="2023-07-13T18:47:18.221" v="2540" actId="1076"/>
          <ac:picMkLst>
            <pc:docMk/>
            <pc:sldMk cId="2088177931" sldId="381"/>
            <ac:picMk id="7" creationId="{2AEED61F-A422-A859-6099-847F699B941E}"/>
          </ac:picMkLst>
        </pc:picChg>
      </pc:sldChg>
      <pc:sldChg chg="modSp new del mod ord">
        <pc:chgData name="Noémie Spiller" userId="e4bebb1e-116a-4f15-b3ae-274db878ded7" providerId="ADAL" clId="{92417A45-7289-4448-A542-791F8075DB55}" dt="2023-07-14T11:23:08.673" v="4006" actId="47"/>
        <pc:sldMkLst>
          <pc:docMk/>
          <pc:sldMk cId="1882184822" sldId="382"/>
        </pc:sldMkLst>
        <pc:spChg chg="mod">
          <ac:chgData name="Noémie Spiller" userId="e4bebb1e-116a-4f15-b3ae-274db878ded7" providerId="ADAL" clId="{92417A45-7289-4448-A542-791F8075DB55}" dt="2023-07-13T15:22:22.056" v="1725" actId="20577"/>
          <ac:spMkLst>
            <pc:docMk/>
            <pc:sldMk cId="1882184822" sldId="382"/>
            <ac:spMk id="4" creationId="{7DC51F50-B96E-44AB-D9AA-FB077AF7B06B}"/>
          </ac:spMkLst>
        </pc:spChg>
        <pc:spChg chg="mod">
          <ac:chgData name="Noémie Spiller" userId="e4bebb1e-116a-4f15-b3ae-274db878ded7" providerId="ADAL" clId="{92417A45-7289-4448-A542-791F8075DB55}" dt="2023-07-13T15:22:29.336" v="1745" actId="20577"/>
          <ac:spMkLst>
            <pc:docMk/>
            <pc:sldMk cId="1882184822" sldId="382"/>
            <ac:spMk id="5" creationId="{C551A788-802E-EEE1-17C9-6622436C84F7}"/>
          </ac:spMkLst>
        </pc:spChg>
      </pc:sldChg>
      <pc:sldChg chg="addSp delSp modSp new mod modNotesTx">
        <pc:chgData name="Noémie Spiller" userId="e4bebb1e-116a-4f15-b3ae-274db878ded7" providerId="ADAL" clId="{92417A45-7289-4448-A542-791F8075DB55}" dt="2023-07-14T13:12:37.421" v="5562" actId="20577"/>
        <pc:sldMkLst>
          <pc:docMk/>
          <pc:sldMk cId="2425733965" sldId="383"/>
        </pc:sldMkLst>
        <pc:spChg chg="mod">
          <ac:chgData name="Noémie Spiller" userId="e4bebb1e-116a-4f15-b3ae-274db878ded7" providerId="ADAL" clId="{92417A45-7289-4448-A542-791F8075DB55}" dt="2023-07-13T15:23:17.760" v="1776" actId="20577"/>
          <ac:spMkLst>
            <pc:docMk/>
            <pc:sldMk cId="2425733965" sldId="383"/>
            <ac:spMk id="4" creationId="{EC83A430-0850-2E5A-5A5E-5487D4F4824C}"/>
          </ac:spMkLst>
        </pc:spChg>
        <pc:spChg chg="mod">
          <ac:chgData name="Noémie Spiller" userId="e4bebb1e-116a-4f15-b3ae-274db878ded7" providerId="ADAL" clId="{92417A45-7289-4448-A542-791F8075DB55}" dt="2023-07-14T13:11:46.441" v="5494" actId="20577"/>
          <ac:spMkLst>
            <pc:docMk/>
            <pc:sldMk cId="2425733965" sldId="383"/>
            <ac:spMk id="5" creationId="{F5EEF3CF-3798-9F64-8AAE-C1B9B8F053F9}"/>
          </ac:spMkLst>
        </pc:spChg>
        <pc:spChg chg="add mod">
          <ac:chgData name="Noémie Spiller" userId="e4bebb1e-116a-4f15-b3ae-274db878ded7" providerId="ADAL" clId="{92417A45-7289-4448-A542-791F8075DB55}" dt="2023-07-14T13:02:05.670" v="5336" actId="1076"/>
          <ac:spMkLst>
            <pc:docMk/>
            <pc:sldMk cId="2425733965" sldId="383"/>
            <ac:spMk id="8" creationId="{3A9A9FDB-13D8-5021-DE37-BD0A00DF7918}"/>
          </ac:spMkLst>
        </pc:spChg>
        <pc:spChg chg="add mod">
          <ac:chgData name="Noémie Spiller" userId="e4bebb1e-116a-4f15-b3ae-274db878ded7" providerId="ADAL" clId="{92417A45-7289-4448-A542-791F8075DB55}" dt="2023-07-14T13:02:05.670" v="5336" actId="1076"/>
          <ac:spMkLst>
            <pc:docMk/>
            <pc:sldMk cId="2425733965" sldId="383"/>
            <ac:spMk id="9" creationId="{C5D7E8D4-9797-23B3-3203-8B3427CE4A23}"/>
          </ac:spMkLst>
        </pc:spChg>
        <pc:spChg chg="add mod">
          <ac:chgData name="Noémie Spiller" userId="e4bebb1e-116a-4f15-b3ae-274db878ded7" providerId="ADAL" clId="{92417A45-7289-4448-A542-791F8075DB55}" dt="2023-07-14T13:02:05.670" v="5336" actId="1076"/>
          <ac:spMkLst>
            <pc:docMk/>
            <pc:sldMk cId="2425733965" sldId="383"/>
            <ac:spMk id="10" creationId="{A9892288-AB63-68B2-9579-530873249A7D}"/>
          </ac:spMkLst>
        </pc:spChg>
        <pc:spChg chg="add mod">
          <ac:chgData name="Noémie Spiller" userId="e4bebb1e-116a-4f15-b3ae-274db878ded7" providerId="ADAL" clId="{92417A45-7289-4448-A542-791F8075DB55}" dt="2023-07-14T13:02:05.670" v="5336" actId="1076"/>
          <ac:spMkLst>
            <pc:docMk/>
            <pc:sldMk cId="2425733965" sldId="383"/>
            <ac:spMk id="11" creationId="{2E036638-462D-686B-DB6A-93A8DE27ACD5}"/>
          </ac:spMkLst>
        </pc:spChg>
        <pc:spChg chg="add mod">
          <ac:chgData name="Noémie Spiller" userId="e4bebb1e-116a-4f15-b3ae-274db878ded7" providerId="ADAL" clId="{92417A45-7289-4448-A542-791F8075DB55}" dt="2023-07-14T13:02:05.670" v="5336" actId="1076"/>
          <ac:spMkLst>
            <pc:docMk/>
            <pc:sldMk cId="2425733965" sldId="383"/>
            <ac:spMk id="12" creationId="{151088A7-B609-940C-B561-F7B511F8FB5E}"/>
          </ac:spMkLst>
        </pc:spChg>
        <pc:spChg chg="add mod">
          <ac:chgData name="Noémie Spiller" userId="e4bebb1e-116a-4f15-b3ae-274db878ded7" providerId="ADAL" clId="{92417A45-7289-4448-A542-791F8075DB55}" dt="2023-07-14T13:02:05.670" v="5336" actId="1076"/>
          <ac:spMkLst>
            <pc:docMk/>
            <pc:sldMk cId="2425733965" sldId="383"/>
            <ac:spMk id="13" creationId="{3EC72D40-6AC4-1DF4-E1E9-4839B181DF11}"/>
          </ac:spMkLst>
        </pc:spChg>
        <pc:spChg chg="add mod">
          <ac:chgData name="Noémie Spiller" userId="e4bebb1e-116a-4f15-b3ae-274db878ded7" providerId="ADAL" clId="{92417A45-7289-4448-A542-791F8075DB55}" dt="2023-07-14T13:02:05.670" v="5336" actId="1076"/>
          <ac:spMkLst>
            <pc:docMk/>
            <pc:sldMk cId="2425733965" sldId="383"/>
            <ac:spMk id="14" creationId="{2251993F-4338-60BE-695A-E6EBDE044E98}"/>
          </ac:spMkLst>
        </pc:spChg>
        <pc:spChg chg="add mod">
          <ac:chgData name="Noémie Spiller" userId="e4bebb1e-116a-4f15-b3ae-274db878ded7" providerId="ADAL" clId="{92417A45-7289-4448-A542-791F8075DB55}" dt="2023-07-14T13:02:05.670" v="5336" actId="1076"/>
          <ac:spMkLst>
            <pc:docMk/>
            <pc:sldMk cId="2425733965" sldId="383"/>
            <ac:spMk id="15" creationId="{B4F2BD3E-13FC-7AB5-0EE5-C2EAB3DD729C}"/>
          </ac:spMkLst>
        </pc:spChg>
        <pc:spChg chg="add mod">
          <ac:chgData name="Noémie Spiller" userId="e4bebb1e-116a-4f15-b3ae-274db878ded7" providerId="ADAL" clId="{92417A45-7289-4448-A542-791F8075DB55}" dt="2023-07-14T13:02:05.670" v="5336" actId="1076"/>
          <ac:spMkLst>
            <pc:docMk/>
            <pc:sldMk cId="2425733965" sldId="383"/>
            <ac:spMk id="16" creationId="{2FDA33F3-6A69-1A90-02A7-93A1EC4BD7B3}"/>
          </ac:spMkLst>
        </pc:spChg>
        <pc:spChg chg="add mod">
          <ac:chgData name="Noémie Spiller" userId="e4bebb1e-116a-4f15-b3ae-274db878ded7" providerId="ADAL" clId="{92417A45-7289-4448-A542-791F8075DB55}" dt="2023-07-14T13:02:05.670" v="5336" actId="1076"/>
          <ac:spMkLst>
            <pc:docMk/>
            <pc:sldMk cId="2425733965" sldId="383"/>
            <ac:spMk id="17" creationId="{3722C3C5-68DC-BF68-DF5F-57F536654A53}"/>
          </ac:spMkLst>
        </pc:spChg>
        <pc:spChg chg="add mod">
          <ac:chgData name="Noémie Spiller" userId="e4bebb1e-116a-4f15-b3ae-274db878ded7" providerId="ADAL" clId="{92417A45-7289-4448-A542-791F8075DB55}" dt="2023-07-14T13:02:05.670" v="5336" actId="1076"/>
          <ac:spMkLst>
            <pc:docMk/>
            <pc:sldMk cId="2425733965" sldId="383"/>
            <ac:spMk id="18" creationId="{0DE3769A-C3A6-0B3E-51AA-1812ADDCA119}"/>
          </ac:spMkLst>
        </pc:spChg>
        <pc:spChg chg="add mod">
          <ac:chgData name="Noémie Spiller" userId="e4bebb1e-116a-4f15-b3ae-274db878ded7" providerId="ADAL" clId="{92417A45-7289-4448-A542-791F8075DB55}" dt="2023-07-14T13:02:05.670" v="5336" actId="1076"/>
          <ac:spMkLst>
            <pc:docMk/>
            <pc:sldMk cId="2425733965" sldId="383"/>
            <ac:spMk id="19" creationId="{C1A6E04B-E6F0-7BF2-C398-4CA26BF9C856}"/>
          </ac:spMkLst>
        </pc:spChg>
        <pc:spChg chg="add mod">
          <ac:chgData name="Noémie Spiller" userId="e4bebb1e-116a-4f15-b3ae-274db878ded7" providerId="ADAL" clId="{92417A45-7289-4448-A542-791F8075DB55}" dt="2023-07-14T13:02:05.670" v="5336" actId="1076"/>
          <ac:spMkLst>
            <pc:docMk/>
            <pc:sldMk cId="2425733965" sldId="383"/>
            <ac:spMk id="20" creationId="{607AF81F-F7A8-0DD2-EE39-50410EDF38D0}"/>
          </ac:spMkLst>
        </pc:spChg>
        <pc:spChg chg="add mod">
          <ac:chgData name="Noémie Spiller" userId="e4bebb1e-116a-4f15-b3ae-274db878ded7" providerId="ADAL" clId="{92417A45-7289-4448-A542-791F8075DB55}" dt="2023-07-14T13:02:05.670" v="5336" actId="1076"/>
          <ac:spMkLst>
            <pc:docMk/>
            <pc:sldMk cId="2425733965" sldId="383"/>
            <ac:spMk id="21" creationId="{97C002B5-C1B9-AC7D-76F8-EED0EC7DD983}"/>
          </ac:spMkLst>
        </pc:spChg>
        <pc:spChg chg="add mod">
          <ac:chgData name="Noémie Spiller" userId="e4bebb1e-116a-4f15-b3ae-274db878ded7" providerId="ADAL" clId="{92417A45-7289-4448-A542-791F8075DB55}" dt="2023-07-14T13:04:53.100" v="5344" actId="255"/>
          <ac:spMkLst>
            <pc:docMk/>
            <pc:sldMk cId="2425733965" sldId="383"/>
            <ac:spMk id="22" creationId="{92A8F746-04A6-B462-5803-3C74F2E28E46}"/>
          </ac:spMkLst>
        </pc:spChg>
        <pc:spChg chg="add mod">
          <ac:chgData name="Noémie Spiller" userId="e4bebb1e-116a-4f15-b3ae-274db878ded7" providerId="ADAL" clId="{92417A45-7289-4448-A542-791F8075DB55}" dt="2023-07-14T13:05:11.062" v="5352" actId="20577"/>
          <ac:spMkLst>
            <pc:docMk/>
            <pc:sldMk cId="2425733965" sldId="383"/>
            <ac:spMk id="23" creationId="{48F67535-C423-5FDF-A65A-D438841B504D}"/>
          </ac:spMkLst>
        </pc:spChg>
        <pc:spChg chg="add mod">
          <ac:chgData name="Noémie Spiller" userId="e4bebb1e-116a-4f15-b3ae-274db878ded7" providerId="ADAL" clId="{92417A45-7289-4448-A542-791F8075DB55}" dt="2023-07-14T13:06:28.008" v="5356" actId="20577"/>
          <ac:spMkLst>
            <pc:docMk/>
            <pc:sldMk cId="2425733965" sldId="383"/>
            <ac:spMk id="24" creationId="{76B116AB-9A34-2923-A45F-3819B2AECD34}"/>
          </ac:spMkLst>
        </pc:spChg>
        <pc:spChg chg="add del mod">
          <ac:chgData name="Noémie Spiller" userId="e4bebb1e-116a-4f15-b3ae-274db878ded7" providerId="ADAL" clId="{92417A45-7289-4448-A542-791F8075DB55}" dt="2023-07-14T13:11:10.579" v="5462" actId="478"/>
          <ac:spMkLst>
            <pc:docMk/>
            <pc:sldMk cId="2425733965" sldId="383"/>
            <ac:spMk id="25" creationId="{A0B689B2-9D9A-B04F-7FF7-A1DDCC6C79B5}"/>
          </ac:spMkLst>
        </pc:spChg>
        <pc:spChg chg="add del mod">
          <ac:chgData name="Noémie Spiller" userId="e4bebb1e-116a-4f15-b3ae-274db878ded7" providerId="ADAL" clId="{92417A45-7289-4448-A542-791F8075DB55}" dt="2023-07-14T13:11:05.515" v="5461" actId="478"/>
          <ac:spMkLst>
            <pc:docMk/>
            <pc:sldMk cId="2425733965" sldId="383"/>
            <ac:spMk id="26" creationId="{FFDF9ED0-4853-FA1F-EE26-95FE23919FE6}"/>
          </ac:spMkLst>
        </pc:spChg>
        <pc:picChg chg="add del mod">
          <ac:chgData name="Noémie Spiller" userId="e4bebb1e-116a-4f15-b3ae-274db878ded7" providerId="ADAL" clId="{92417A45-7289-4448-A542-791F8075DB55}" dt="2023-07-14T13:01:29.527" v="5333" actId="478"/>
          <ac:picMkLst>
            <pc:docMk/>
            <pc:sldMk cId="2425733965" sldId="383"/>
            <ac:picMk id="6" creationId="{ECB0E223-C960-CEE2-316C-246F0DD73CBF}"/>
          </ac:picMkLst>
        </pc:picChg>
        <pc:picChg chg="add mod">
          <ac:chgData name="Noémie Spiller" userId="e4bebb1e-116a-4f15-b3ae-274db878ded7" providerId="ADAL" clId="{92417A45-7289-4448-A542-791F8075DB55}" dt="2023-07-14T13:04:57.030" v="5346" actId="1076"/>
          <ac:picMkLst>
            <pc:docMk/>
            <pc:sldMk cId="2425733965" sldId="383"/>
            <ac:picMk id="7" creationId="{3FA9A9CB-1372-E869-D91D-28118C6D0EA5}"/>
          </ac:picMkLst>
        </pc:picChg>
      </pc:sldChg>
      <pc:sldChg chg="addSp modSp new mod modNotesTx">
        <pc:chgData name="Noémie Spiller" userId="e4bebb1e-116a-4f15-b3ae-274db878ded7" providerId="ADAL" clId="{92417A45-7289-4448-A542-791F8075DB55}" dt="2023-07-14T15:56:32.894" v="6437" actId="5793"/>
        <pc:sldMkLst>
          <pc:docMk/>
          <pc:sldMk cId="640059374" sldId="384"/>
        </pc:sldMkLst>
        <pc:spChg chg="mod">
          <ac:chgData name="Noémie Spiller" userId="e4bebb1e-116a-4f15-b3ae-274db878ded7" providerId="ADAL" clId="{92417A45-7289-4448-A542-791F8075DB55}" dt="2023-07-13T18:48:01.539" v="2557" actId="20577"/>
          <ac:spMkLst>
            <pc:docMk/>
            <pc:sldMk cId="640059374" sldId="384"/>
            <ac:spMk id="4" creationId="{BF335FEA-24CA-E868-6BFE-1A174445F334}"/>
          </ac:spMkLst>
        </pc:spChg>
        <pc:spChg chg="mod">
          <ac:chgData name="Noémie Spiller" userId="e4bebb1e-116a-4f15-b3ae-274db878ded7" providerId="ADAL" clId="{92417A45-7289-4448-A542-791F8075DB55}" dt="2023-07-14T15:56:32.894" v="6437" actId="5793"/>
          <ac:spMkLst>
            <pc:docMk/>
            <pc:sldMk cId="640059374" sldId="384"/>
            <ac:spMk id="5" creationId="{AF54A97E-5250-E100-38A8-DE783AFC54B8}"/>
          </ac:spMkLst>
        </pc:spChg>
        <pc:spChg chg="mod">
          <ac:chgData name="Noémie Spiller" userId="e4bebb1e-116a-4f15-b3ae-274db878ded7" providerId="ADAL" clId="{92417A45-7289-4448-A542-791F8075DB55}" dt="2023-07-14T11:09:34.541" v="3553" actId="1076"/>
          <ac:spMkLst>
            <pc:docMk/>
            <pc:sldMk cId="640059374" sldId="384"/>
            <ac:spMk id="8" creationId="{EF8B47AA-F947-065F-E654-00D54A9BFCC0}"/>
          </ac:spMkLst>
        </pc:spChg>
        <pc:spChg chg="add mod">
          <ac:chgData name="Noémie Spiller" userId="e4bebb1e-116a-4f15-b3ae-274db878ded7" providerId="ADAL" clId="{92417A45-7289-4448-A542-791F8075DB55}" dt="2023-07-14T11:12:05.443" v="3599" actId="208"/>
          <ac:spMkLst>
            <pc:docMk/>
            <pc:sldMk cId="640059374" sldId="384"/>
            <ac:spMk id="9" creationId="{1B581F60-AE23-9C18-2325-E57B1B2A1C83}"/>
          </ac:spMkLst>
        </pc:spChg>
        <pc:spChg chg="add mod">
          <ac:chgData name="Noémie Spiller" userId="e4bebb1e-116a-4f15-b3ae-274db878ded7" providerId="ADAL" clId="{92417A45-7289-4448-A542-791F8075DB55}" dt="2023-07-14T11:14:43.687" v="3648" actId="1076"/>
          <ac:spMkLst>
            <pc:docMk/>
            <pc:sldMk cId="640059374" sldId="384"/>
            <ac:spMk id="10" creationId="{7B84B445-B6B4-5559-1B49-936934A7FC79}"/>
          </ac:spMkLst>
        </pc:spChg>
        <pc:spChg chg="add mod">
          <ac:chgData name="Noémie Spiller" userId="e4bebb1e-116a-4f15-b3ae-274db878ded7" providerId="ADAL" clId="{92417A45-7289-4448-A542-791F8075DB55}" dt="2023-07-14T11:15:48.030" v="3712" actId="1076"/>
          <ac:spMkLst>
            <pc:docMk/>
            <pc:sldMk cId="640059374" sldId="384"/>
            <ac:spMk id="11" creationId="{ADCF929D-2177-6939-3020-AA56242FF8D6}"/>
          </ac:spMkLst>
        </pc:spChg>
        <pc:spChg chg="add mod">
          <ac:chgData name="Noémie Spiller" userId="e4bebb1e-116a-4f15-b3ae-274db878ded7" providerId="ADAL" clId="{92417A45-7289-4448-A542-791F8075DB55}" dt="2023-07-14T11:16:22.609" v="3718" actId="1076"/>
          <ac:spMkLst>
            <pc:docMk/>
            <pc:sldMk cId="640059374" sldId="384"/>
            <ac:spMk id="12" creationId="{D2660DCE-7375-1E5C-C322-EF18639D8799}"/>
          </ac:spMkLst>
        </pc:spChg>
        <pc:spChg chg="add mod">
          <ac:chgData name="Noémie Spiller" userId="e4bebb1e-116a-4f15-b3ae-274db878ded7" providerId="ADAL" clId="{92417A45-7289-4448-A542-791F8075DB55}" dt="2023-07-14T11:16:26.019" v="3720" actId="20577"/>
          <ac:spMkLst>
            <pc:docMk/>
            <pc:sldMk cId="640059374" sldId="384"/>
            <ac:spMk id="13" creationId="{D7D3B859-95F7-CDF0-D5E1-5CD7238E6769}"/>
          </ac:spMkLst>
        </pc:spChg>
        <pc:picChg chg="add mod">
          <ac:chgData name="Noémie Spiller" userId="e4bebb1e-116a-4f15-b3ae-274db878ded7" providerId="ADAL" clId="{92417A45-7289-4448-A542-791F8075DB55}" dt="2023-07-14T10:57:13.484" v="3301" actId="1076"/>
          <ac:picMkLst>
            <pc:docMk/>
            <pc:sldMk cId="640059374" sldId="384"/>
            <ac:picMk id="7" creationId="{EE19CB67-D586-CA0A-4368-B4EF8E85408C}"/>
          </ac:picMkLst>
        </pc:picChg>
      </pc:sldChg>
      <pc:sldChg chg="addSp delSp modSp new mod modNotesTx">
        <pc:chgData name="Noémie Spiller" userId="e4bebb1e-116a-4f15-b3ae-274db878ded7" providerId="ADAL" clId="{92417A45-7289-4448-A542-791F8075DB55}" dt="2023-07-14T12:57:43.438" v="5129" actId="20577"/>
        <pc:sldMkLst>
          <pc:docMk/>
          <pc:sldMk cId="1078575961" sldId="385"/>
        </pc:sldMkLst>
        <pc:spChg chg="mod">
          <ac:chgData name="Noémie Spiller" userId="e4bebb1e-116a-4f15-b3ae-274db878ded7" providerId="ADAL" clId="{92417A45-7289-4448-A542-791F8075DB55}" dt="2023-07-14T11:23:40.916" v="4051" actId="20577"/>
          <ac:spMkLst>
            <pc:docMk/>
            <pc:sldMk cId="1078575961" sldId="385"/>
            <ac:spMk id="4" creationId="{EA0A9DC3-F0FC-C40A-829D-ADED192A44E0}"/>
          </ac:spMkLst>
        </pc:spChg>
        <pc:spChg chg="del">
          <ac:chgData name="Noémie Spiller" userId="e4bebb1e-116a-4f15-b3ae-274db878ded7" providerId="ADAL" clId="{92417A45-7289-4448-A542-791F8075DB55}" dt="2023-07-14T11:23:46.672" v="4052"/>
          <ac:spMkLst>
            <pc:docMk/>
            <pc:sldMk cId="1078575961" sldId="385"/>
            <ac:spMk id="5" creationId="{B15E58F1-ACDE-468F-D7C5-0516A201DF66}"/>
          </ac:spMkLst>
        </pc:spChg>
        <pc:spChg chg="add mod">
          <ac:chgData name="Noémie Spiller" userId="e4bebb1e-116a-4f15-b3ae-274db878ded7" providerId="ADAL" clId="{92417A45-7289-4448-A542-791F8075DB55}" dt="2023-07-14T11:24:53.139" v="4064" actId="34135"/>
          <ac:spMkLst>
            <pc:docMk/>
            <pc:sldMk cId="1078575961" sldId="385"/>
            <ac:spMk id="8" creationId="{4D019BA0-9743-EEE6-41E3-E91C3A35F25E}"/>
          </ac:spMkLst>
        </pc:spChg>
        <pc:spChg chg="add mod">
          <ac:chgData name="Noémie Spiller" userId="e4bebb1e-116a-4f15-b3ae-274db878ded7" providerId="ADAL" clId="{92417A45-7289-4448-A542-791F8075DB55}" dt="2023-07-14T11:24:53.139" v="4064" actId="34135"/>
          <ac:spMkLst>
            <pc:docMk/>
            <pc:sldMk cId="1078575961" sldId="385"/>
            <ac:spMk id="9" creationId="{B90BEA99-DF2D-6B16-FA0B-345F78CA80C9}"/>
          </ac:spMkLst>
        </pc:spChg>
        <pc:spChg chg="add mod">
          <ac:chgData name="Noémie Spiller" userId="e4bebb1e-116a-4f15-b3ae-274db878ded7" providerId="ADAL" clId="{92417A45-7289-4448-A542-791F8075DB55}" dt="2023-07-14T11:28:43.135" v="4154" actId="34135"/>
          <ac:spMkLst>
            <pc:docMk/>
            <pc:sldMk cId="1078575961" sldId="385"/>
            <ac:spMk id="10" creationId="{C200EED3-8D86-66B4-2C6E-EC1F7A17C200}"/>
          </ac:spMkLst>
        </pc:spChg>
        <pc:spChg chg="add mod">
          <ac:chgData name="Noémie Spiller" userId="e4bebb1e-116a-4f15-b3ae-274db878ded7" providerId="ADAL" clId="{92417A45-7289-4448-A542-791F8075DB55}" dt="2023-07-14T11:28:43.135" v="4154" actId="34135"/>
          <ac:spMkLst>
            <pc:docMk/>
            <pc:sldMk cId="1078575961" sldId="385"/>
            <ac:spMk id="11" creationId="{8FC56D3D-1156-C73C-A6F6-841FA19A4BB3}"/>
          </ac:spMkLst>
        </pc:spChg>
        <pc:spChg chg="add mod">
          <ac:chgData name="Noémie Spiller" userId="e4bebb1e-116a-4f15-b3ae-274db878ded7" providerId="ADAL" clId="{92417A45-7289-4448-A542-791F8075DB55}" dt="2023-07-14T11:28:43.135" v="4154" actId="34135"/>
          <ac:spMkLst>
            <pc:docMk/>
            <pc:sldMk cId="1078575961" sldId="385"/>
            <ac:spMk id="12" creationId="{4476C0D0-CDE5-C1D2-7185-DF76EFABB9A0}"/>
          </ac:spMkLst>
        </pc:spChg>
        <pc:spChg chg="add mod">
          <ac:chgData name="Noémie Spiller" userId="e4bebb1e-116a-4f15-b3ae-274db878ded7" providerId="ADAL" clId="{92417A45-7289-4448-A542-791F8075DB55}" dt="2023-07-14T11:33:48.908" v="4220" actId="34135"/>
          <ac:spMkLst>
            <pc:docMk/>
            <pc:sldMk cId="1078575961" sldId="385"/>
            <ac:spMk id="13" creationId="{A5D9C2BA-B4DB-25C0-D73D-490E73FE4C87}"/>
          </ac:spMkLst>
        </pc:spChg>
        <pc:spChg chg="add mod">
          <ac:chgData name="Noémie Spiller" userId="e4bebb1e-116a-4f15-b3ae-274db878ded7" providerId="ADAL" clId="{92417A45-7289-4448-A542-791F8075DB55}" dt="2023-07-14T11:33:48.908" v="4220" actId="34135"/>
          <ac:spMkLst>
            <pc:docMk/>
            <pc:sldMk cId="1078575961" sldId="385"/>
            <ac:spMk id="14" creationId="{5D1D43D8-48AD-921D-9D88-8A05686F0362}"/>
          </ac:spMkLst>
        </pc:spChg>
        <pc:spChg chg="add mod">
          <ac:chgData name="Noémie Spiller" userId="e4bebb1e-116a-4f15-b3ae-274db878ded7" providerId="ADAL" clId="{92417A45-7289-4448-A542-791F8075DB55}" dt="2023-07-14T11:33:48.908" v="4220" actId="34135"/>
          <ac:spMkLst>
            <pc:docMk/>
            <pc:sldMk cId="1078575961" sldId="385"/>
            <ac:spMk id="15" creationId="{AD88D7D6-82F0-4693-2C8C-566E3EEC6D2A}"/>
          </ac:spMkLst>
        </pc:spChg>
        <pc:spChg chg="add mod">
          <ac:chgData name="Noémie Spiller" userId="e4bebb1e-116a-4f15-b3ae-274db878ded7" providerId="ADAL" clId="{92417A45-7289-4448-A542-791F8075DB55}" dt="2023-07-14T12:38:00.255" v="4225" actId="1076"/>
          <ac:spMkLst>
            <pc:docMk/>
            <pc:sldMk cId="1078575961" sldId="385"/>
            <ac:spMk id="16" creationId="{B244BBE9-D9AE-8D20-8CD7-3C6CAD723666}"/>
          </ac:spMkLst>
        </pc:spChg>
        <pc:spChg chg="add mod">
          <ac:chgData name="Noémie Spiller" userId="e4bebb1e-116a-4f15-b3ae-274db878ded7" providerId="ADAL" clId="{92417A45-7289-4448-A542-791F8075DB55}" dt="2023-07-14T12:38:07.978" v="4229" actId="20577"/>
          <ac:spMkLst>
            <pc:docMk/>
            <pc:sldMk cId="1078575961" sldId="385"/>
            <ac:spMk id="17" creationId="{FEC48F53-B59A-6A62-A1C3-D685A374A532}"/>
          </ac:spMkLst>
        </pc:spChg>
        <pc:spChg chg="add mod">
          <ac:chgData name="Noémie Spiller" userId="e4bebb1e-116a-4f15-b3ae-274db878ded7" providerId="ADAL" clId="{92417A45-7289-4448-A542-791F8075DB55}" dt="2023-07-14T12:38:40.929" v="4235" actId="1076"/>
          <ac:spMkLst>
            <pc:docMk/>
            <pc:sldMk cId="1078575961" sldId="385"/>
            <ac:spMk id="18" creationId="{9BCAF26C-F465-6CE3-277F-31619BBBF2FA}"/>
          </ac:spMkLst>
        </pc:spChg>
        <pc:spChg chg="add mod">
          <ac:chgData name="Noémie Spiller" userId="e4bebb1e-116a-4f15-b3ae-274db878ded7" providerId="ADAL" clId="{92417A45-7289-4448-A542-791F8075DB55}" dt="2023-07-14T12:57:43.438" v="5129" actId="20577"/>
          <ac:spMkLst>
            <pc:docMk/>
            <pc:sldMk cId="1078575961" sldId="385"/>
            <ac:spMk id="19" creationId="{8D210559-4151-E193-F0F2-E16F6CEEB7F7}"/>
          </ac:spMkLst>
        </pc:spChg>
        <pc:picChg chg="add mod">
          <ac:chgData name="Noémie Spiller" userId="e4bebb1e-116a-4f15-b3ae-274db878ded7" providerId="ADAL" clId="{92417A45-7289-4448-A542-791F8075DB55}" dt="2023-07-14T11:24:53.139" v="4064" actId="34135"/>
          <ac:picMkLst>
            <pc:docMk/>
            <pc:sldMk cId="1078575961" sldId="385"/>
            <ac:picMk id="7" creationId="{06F7A182-1FCE-8A7C-48CC-42D7F801B8B5}"/>
          </ac:picMkLst>
        </pc:picChg>
        <pc:picChg chg="add del mod">
          <ac:chgData name="Noémie Spiller" userId="e4bebb1e-116a-4f15-b3ae-274db878ded7" providerId="ADAL" clId="{92417A45-7289-4448-A542-791F8075DB55}" dt="2023-07-14T12:54:27.019" v="5089" actId="478"/>
          <ac:picMkLst>
            <pc:docMk/>
            <pc:sldMk cId="1078575961" sldId="385"/>
            <ac:picMk id="21" creationId="{789C7049-0145-5169-B49B-54922C8D6950}"/>
          </ac:picMkLst>
        </pc:picChg>
        <pc:picChg chg="add del mod">
          <ac:chgData name="Noémie Spiller" userId="e4bebb1e-116a-4f15-b3ae-274db878ded7" providerId="ADAL" clId="{92417A45-7289-4448-A542-791F8075DB55}" dt="2023-07-14T12:55:02.430" v="5098" actId="478"/>
          <ac:picMkLst>
            <pc:docMk/>
            <pc:sldMk cId="1078575961" sldId="385"/>
            <ac:picMk id="22" creationId="{30E782F7-18C6-5139-CFCC-F43B7E0AB10F}"/>
          </ac:picMkLst>
        </pc:picChg>
        <pc:picChg chg="add mod">
          <ac:chgData name="Noémie Spiller" userId="e4bebb1e-116a-4f15-b3ae-274db878ded7" providerId="ADAL" clId="{92417A45-7289-4448-A542-791F8075DB55}" dt="2023-07-14T12:57:18.768" v="5105" actId="14100"/>
          <ac:picMkLst>
            <pc:docMk/>
            <pc:sldMk cId="1078575961" sldId="385"/>
            <ac:picMk id="24" creationId="{62D6BA47-B44F-C017-E1CD-BA5826C6440E}"/>
          </ac:picMkLst>
        </pc:picChg>
      </pc:sldChg>
      <pc:sldChg chg="modSp new mod ord">
        <pc:chgData name="Noémie Spiller" userId="e4bebb1e-116a-4f15-b3ae-274db878ded7" providerId="ADAL" clId="{92417A45-7289-4448-A542-791F8075DB55}" dt="2023-07-14T20:02:00.987" v="7393"/>
        <pc:sldMkLst>
          <pc:docMk/>
          <pc:sldMk cId="452048222" sldId="386"/>
        </pc:sldMkLst>
        <pc:spChg chg="mod">
          <ac:chgData name="Noémie Spiller" userId="e4bebb1e-116a-4f15-b3ae-274db878ded7" providerId="ADAL" clId="{92417A45-7289-4448-A542-791F8075DB55}" dt="2023-07-14T19:36:59.056" v="7286" actId="20577"/>
          <ac:spMkLst>
            <pc:docMk/>
            <pc:sldMk cId="452048222" sldId="386"/>
            <ac:spMk id="4" creationId="{634EBB0A-95A7-6FAD-E1C1-622E3CC16CBF}"/>
          </ac:spMkLst>
        </pc:spChg>
        <pc:spChg chg="mod">
          <ac:chgData name="Noémie Spiller" userId="e4bebb1e-116a-4f15-b3ae-274db878ded7" providerId="ADAL" clId="{92417A45-7289-4448-A542-791F8075DB55}" dt="2023-07-14T19:45:48.356" v="7308" actId="20577"/>
          <ac:spMkLst>
            <pc:docMk/>
            <pc:sldMk cId="452048222" sldId="386"/>
            <ac:spMk id="5" creationId="{68316843-1642-A005-AD7D-95956CCE9C96}"/>
          </ac:spMkLst>
        </pc:spChg>
      </pc:sldChg>
      <pc:sldChg chg="modSp new mod ord">
        <pc:chgData name="Noémie Spiller" userId="e4bebb1e-116a-4f15-b3ae-274db878ded7" providerId="ADAL" clId="{92417A45-7289-4448-A542-791F8075DB55}" dt="2023-07-14T16:31:25.267" v="6808"/>
        <pc:sldMkLst>
          <pc:docMk/>
          <pc:sldMk cId="4042575411" sldId="387"/>
        </pc:sldMkLst>
        <pc:spChg chg="mod">
          <ac:chgData name="Noémie Spiller" userId="e4bebb1e-116a-4f15-b3ae-274db878ded7" providerId="ADAL" clId="{92417A45-7289-4448-A542-791F8075DB55}" dt="2023-07-13T21:21:46.331" v="2662" actId="20577"/>
          <ac:spMkLst>
            <pc:docMk/>
            <pc:sldMk cId="4042575411" sldId="387"/>
            <ac:spMk id="4" creationId="{2793CC6D-98D1-FB34-CF38-ADB37493910B}"/>
          </ac:spMkLst>
        </pc:spChg>
      </pc:sldChg>
      <pc:sldChg chg="addSp delSp modSp new mod modClrScheme chgLayout">
        <pc:chgData name="Noémie Spiller" userId="e4bebb1e-116a-4f15-b3ae-274db878ded7" providerId="ADAL" clId="{92417A45-7289-4448-A542-791F8075DB55}" dt="2023-07-13T17:43:30.701" v="2021" actId="20577"/>
        <pc:sldMkLst>
          <pc:docMk/>
          <pc:sldMk cId="10649429" sldId="388"/>
        </pc:sldMkLst>
        <pc:spChg chg="mod">
          <ac:chgData name="Noémie Spiller" userId="e4bebb1e-116a-4f15-b3ae-274db878ded7" providerId="ADAL" clId="{92417A45-7289-4448-A542-791F8075DB55}" dt="2023-07-13T17:43:30.701" v="2021" actId="20577"/>
          <ac:spMkLst>
            <pc:docMk/>
            <pc:sldMk cId="10649429" sldId="388"/>
            <ac:spMk id="2" creationId="{29531E13-8928-A3D1-49DA-DBA272E9EFB6}"/>
          </ac:spMkLst>
        </pc:spChg>
        <pc:spChg chg="mod">
          <ac:chgData name="Noémie Spiller" userId="e4bebb1e-116a-4f15-b3ae-274db878ded7" providerId="ADAL" clId="{92417A45-7289-4448-A542-791F8075DB55}" dt="2023-07-13T17:43:24.041" v="2017" actId="26606"/>
          <ac:spMkLst>
            <pc:docMk/>
            <pc:sldMk cId="10649429" sldId="388"/>
            <ac:spMk id="3" creationId="{5D462EBF-3C3F-75A1-1C27-F94CA19F07B4}"/>
          </ac:spMkLst>
        </pc:spChg>
        <pc:spChg chg="mod">
          <ac:chgData name="Noémie Spiller" userId="e4bebb1e-116a-4f15-b3ae-274db878ded7" providerId="ADAL" clId="{92417A45-7289-4448-A542-791F8075DB55}" dt="2023-07-13T17:43:24.041" v="2017" actId="26606"/>
          <ac:spMkLst>
            <pc:docMk/>
            <pc:sldMk cId="10649429" sldId="388"/>
            <ac:spMk id="4" creationId="{C77E16D7-13DA-6D01-AA8D-EB5A81C18B11}"/>
          </ac:spMkLst>
        </pc:spChg>
        <pc:spChg chg="add del mod">
          <ac:chgData name="Noémie Spiller" userId="e4bebb1e-116a-4f15-b3ae-274db878ded7" providerId="ADAL" clId="{92417A45-7289-4448-A542-791F8075DB55}" dt="2023-07-13T17:43:24.032" v="2016" actId="26606"/>
          <ac:spMkLst>
            <pc:docMk/>
            <pc:sldMk cId="10649429" sldId="388"/>
            <ac:spMk id="10" creationId="{618E1673-8180-391B-C888-2770ED6AA281}"/>
          </ac:spMkLst>
        </pc:spChg>
        <pc:spChg chg="add mod">
          <ac:chgData name="Noémie Spiller" userId="e4bebb1e-116a-4f15-b3ae-274db878ded7" providerId="ADAL" clId="{92417A45-7289-4448-A542-791F8075DB55}" dt="2023-07-13T17:43:24.041" v="2017" actId="26606"/>
          <ac:spMkLst>
            <pc:docMk/>
            <pc:sldMk cId="10649429" sldId="388"/>
            <ac:spMk id="13" creationId="{C934ABE0-719F-29CD-1C7F-414DBB0F1363}"/>
          </ac:spMkLst>
        </pc:spChg>
        <pc:picChg chg="add del">
          <ac:chgData name="Noémie Spiller" userId="e4bebb1e-116a-4f15-b3ae-274db878ded7" providerId="ADAL" clId="{92417A45-7289-4448-A542-791F8075DB55}" dt="2023-07-13T17:43:24.032" v="2016" actId="26606"/>
          <ac:picMkLst>
            <pc:docMk/>
            <pc:sldMk cId="10649429" sldId="388"/>
            <ac:picMk id="6" creationId="{C15C728C-713B-1F06-37BE-8678167AA94D}"/>
          </ac:picMkLst>
        </pc:picChg>
        <pc:picChg chg="add">
          <ac:chgData name="Noémie Spiller" userId="e4bebb1e-116a-4f15-b3ae-274db878ded7" providerId="ADAL" clId="{92417A45-7289-4448-A542-791F8075DB55}" dt="2023-07-13T17:43:24.041" v="2017" actId="26606"/>
          <ac:picMkLst>
            <pc:docMk/>
            <pc:sldMk cId="10649429" sldId="388"/>
            <ac:picMk id="12" creationId="{059C67C7-C496-C205-C29A-18E1BAB24CAA}"/>
          </ac:picMkLst>
        </pc:picChg>
      </pc:sldChg>
      <pc:sldChg chg="delSp modSp add del mod">
        <pc:chgData name="Noémie Spiller" userId="e4bebb1e-116a-4f15-b3ae-274db878ded7" providerId="ADAL" clId="{92417A45-7289-4448-A542-791F8075DB55}" dt="2023-07-13T17:42:39.104" v="1959" actId="47"/>
        <pc:sldMkLst>
          <pc:docMk/>
          <pc:sldMk cId="735658515" sldId="388"/>
        </pc:sldMkLst>
        <pc:spChg chg="mod">
          <ac:chgData name="Noémie Spiller" userId="e4bebb1e-116a-4f15-b3ae-274db878ded7" providerId="ADAL" clId="{92417A45-7289-4448-A542-791F8075DB55}" dt="2023-07-13T17:42:19.341" v="1958" actId="20577"/>
          <ac:spMkLst>
            <pc:docMk/>
            <pc:sldMk cId="735658515" sldId="388"/>
            <ac:spMk id="3" creationId="{959B8427-2E56-0C2E-728F-5C132FC1F989}"/>
          </ac:spMkLst>
        </pc:spChg>
        <pc:picChg chg="del">
          <ac:chgData name="Noémie Spiller" userId="e4bebb1e-116a-4f15-b3ae-274db878ded7" providerId="ADAL" clId="{92417A45-7289-4448-A542-791F8075DB55}" dt="2023-07-13T17:41:46.743" v="1934" actId="478"/>
          <ac:picMkLst>
            <pc:docMk/>
            <pc:sldMk cId="735658515" sldId="388"/>
            <ac:picMk id="9" creationId="{B5A32658-6C3F-14BC-A00F-1B711F34F940}"/>
          </ac:picMkLst>
        </pc:picChg>
      </pc:sldChg>
      <pc:sldChg chg="addSp modSp add mod">
        <pc:chgData name="Noémie Spiller" userId="e4bebb1e-116a-4f15-b3ae-274db878ded7" providerId="ADAL" clId="{92417A45-7289-4448-A542-791F8075DB55}" dt="2023-07-14T13:26:07.829" v="5966" actId="14100"/>
        <pc:sldMkLst>
          <pc:docMk/>
          <pc:sldMk cId="4031547183" sldId="389"/>
        </pc:sldMkLst>
        <pc:spChg chg="mod">
          <ac:chgData name="Noémie Spiller" userId="e4bebb1e-116a-4f15-b3ae-274db878ded7" providerId="ADAL" clId="{92417A45-7289-4448-A542-791F8075DB55}" dt="2023-07-13T18:38:44.917" v="2262" actId="20577"/>
          <ac:spMkLst>
            <pc:docMk/>
            <pc:sldMk cId="4031547183" sldId="389"/>
            <ac:spMk id="4" creationId="{EC83A430-0850-2E5A-5A5E-5487D4F4824C}"/>
          </ac:spMkLst>
        </pc:spChg>
        <pc:spChg chg="mod">
          <ac:chgData name="Noémie Spiller" userId="e4bebb1e-116a-4f15-b3ae-274db878ded7" providerId="ADAL" clId="{92417A45-7289-4448-A542-791F8075DB55}" dt="2023-07-14T13:24:43.688" v="5952" actId="20577"/>
          <ac:spMkLst>
            <pc:docMk/>
            <pc:sldMk cId="4031547183" sldId="389"/>
            <ac:spMk id="5" creationId="{F5EEF3CF-3798-9F64-8AAE-C1B9B8F053F9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7" creationId="{A0FCCE49-A4DB-D6A7-1603-2E8360A4A19C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8" creationId="{A2A47C8B-57E8-128F-B5B2-12832A278EAA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9" creationId="{73F03034-D02A-B637-E7B3-552A3F54458D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10" creationId="{376AAA94-1D5F-3463-9617-1EABE9BAE53F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11" creationId="{42574185-AFC3-59E1-BA20-2D2F9AC8C235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12" creationId="{C93C63D8-D883-0BC7-86E7-89236A52D156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13" creationId="{9122A026-0D94-DEFC-4228-9D21884721C5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14" creationId="{8EE21861-5B03-5BCC-1DC4-D8B9D16DA11F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15" creationId="{08322500-2C28-0607-0014-E3F43D4FB066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16" creationId="{0A3CD3B6-9379-7F95-9DE2-56523F52D728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17" creationId="{0384F13B-171B-2116-F078-A57A8488FA8E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18" creationId="{C7724F69-27A2-35DA-EFEA-A028F475297D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19" creationId="{2B7F461D-309B-3FD5-98C9-CA3CD2C5BCE1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20" creationId="{F70EF792-410C-D6FC-9687-876B653C151E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21" creationId="{3749E680-9EFB-9340-F234-42480088ADD3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22" creationId="{AF26E651-D112-1936-9C23-19FEFEC34F3D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23" creationId="{41D8DF55-76CD-88CD-FB9A-6FF7F4D463F1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24" creationId="{6EFCE6F0-B4D4-A0FB-2177-9D58C936C964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25" creationId="{8EFDBC18-9602-C50E-B120-588CA05C9F71}"/>
          </ac:spMkLst>
        </pc:spChg>
        <pc:spChg chg="add mod">
          <ac:chgData name="Noémie Spiller" userId="e4bebb1e-116a-4f15-b3ae-274db878ded7" providerId="ADAL" clId="{92417A45-7289-4448-A542-791F8075DB55}" dt="2023-07-14T13:26:07.829" v="5966" actId="14100"/>
          <ac:spMkLst>
            <pc:docMk/>
            <pc:sldMk cId="4031547183" sldId="389"/>
            <ac:spMk id="26" creationId="{DB3EE3B8-720C-E3CD-7936-E573933E43C5}"/>
          </ac:spMkLst>
        </pc:spChg>
        <pc:picChg chg="add mod">
          <ac:chgData name="Noémie Spiller" userId="e4bebb1e-116a-4f15-b3ae-274db878ded7" providerId="ADAL" clId="{92417A45-7289-4448-A542-791F8075DB55}" dt="2023-07-14T13:25:25.163" v="5958" actId="1076"/>
          <ac:picMkLst>
            <pc:docMk/>
            <pc:sldMk cId="4031547183" sldId="389"/>
            <ac:picMk id="6" creationId="{08497266-BC61-824E-833E-3F70CA5B084F}"/>
          </ac:picMkLst>
        </pc:picChg>
      </pc:sldChg>
      <pc:sldChg chg="addSp delSp modSp new mod modNotesTx">
        <pc:chgData name="Noémie Spiller" userId="e4bebb1e-116a-4f15-b3ae-274db878ded7" providerId="ADAL" clId="{92417A45-7289-4448-A542-791F8075DB55}" dt="2023-07-14T19:34:48.359" v="7204" actId="478"/>
        <pc:sldMkLst>
          <pc:docMk/>
          <pc:sldMk cId="3844259181" sldId="390"/>
        </pc:sldMkLst>
        <pc:spChg chg="mod">
          <ac:chgData name="Noémie Spiller" userId="e4bebb1e-116a-4f15-b3ae-274db878ded7" providerId="ADAL" clId="{92417A45-7289-4448-A542-791F8075DB55}" dt="2023-07-13T18:40:48.456" v="2295" actId="20577"/>
          <ac:spMkLst>
            <pc:docMk/>
            <pc:sldMk cId="3844259181" sldId="390"/>
            <ac:spMk id="4" creationId="{39ABF42A-BC87-4815-117B-F34641068942}"/>
          </ac:spMkLst>
        </pc:spChg>
        <pc:spChg chg="del mod">
          <ac:chgData name="Noémie Spiller" userId="e4bebb1e-116a-4f15-b3ae-274db878ded7" providerId="ADAL" clId="{92417A45-7289-4448-A542-791F8075DB55}" dt="2023-07-14T19:06:14.269" v="6821" actId="478"/>
          <ac:spMkLst>
            <pc:docMk/>
            <pc:sldMk cId="3844259181" sldId="390"/>
            <ac:spMk id="5" creationId="{6320ACB9-5C69-00F8-635E-5EC50B059EF5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7" creationId="{5B019808-946B-0A58-CD6C-5FCDE1198FC9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8" creationId="{FBBDC2B4-9CBC-DEB0-06AE-8FA4307DFB7E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9" creationId="{E8D709D2-FA13-CD95-DE70-232BAB59FEA9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10" creationId="{9EB5827A-096B-6ADF-58BD-B57D61690234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11" creationId="{F60F80B8-9287-D3A5-58CB-D06D7F373BE9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12" creationId="{E07C6072-14B9-5F96-5885-FBE7271C843F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13" creationId="{31943687-B6C1-4D65-7B55-1C8E4599C093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14" creationId="{60B35A37-8EF0-CDB2-D378-68996175AC2D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15" creationId="{509E9259-3600-DFEF-AC07-BF2E600F8C75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16" creationId="{37DDDD67-8217-C743-560F-29AB217614AC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17" creationId="{F4E726AA-1748-31FB-4FA5-EDDB8D2E8EB5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18" creationId="{93CF8249-79CD-B266-92C2-019F261B6E3A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19" creationId="{B8A3D08A-C751-2460-50E5-727D8234F0DC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20" creationId="{C6AADD3A-8538-CEE3-17DB-0697A6A0C958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21" creationId="{7BB0E3C8-1DA5-60E4-9B5A-66AA89989B90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22" creationId="{C0B5367F-FBDD-5E21-209E-3F162F90AE10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23" creationId="{EB3C8855-B8FB-879D-3AA8-20BC4793E3BA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24" creationId="{00E2EEEB-1F7B-D597-E735-9270B873FA38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25" creationId="{44F8FE03-F6A5-4E73-A8B8-F7CA38F3E10D}"/>
          </ac:spMkLst>
        </pc:spChg>
        <pc:spChg chg="add del mod">
          <ac:chgData name="Noémie Spiller" userId="e4bebb1e-116a-4f15-b3ae-274db878ded7" providerId="ADAL" clId="{92417A45-7289-4448-A542-791F8075DB55}" dt="2023-07-14T19:04:31.882" v="6810" actId="478"/>
          <ac:spMkLst>
            <pc:docMk/>
            <pc:sldMk cId="3844259181" sldId="390"/>
            <ac:spMk id="26" creationId="{E16CB80F-B29B-F297-9752-75DD322A49E3}"/>
          </ac:spMkLst>
        </pc:spChg>
        <pc:spChg chg="add del mod">
          <ac:chgData name="Noémie Spiller" userId="e4bebb1e-116a-4f15-b3ae-274db878ded7" providerId="ADAL" clId="{92417A45-7289-4448-A542-791F8075DB55}" dt="2023-07-14T19:06:16.914" v="6822" actId="478"/>
          <ac:spMkLst>
            <pc:docMk/>
            <pc:sldMk cId="3844259181" sldId="390"/>
            <ac:spMk id="30" creationId="{29B0F9CA-95A0-8C22-900F-19A2A60C786B}"/>
          </ac:spMkLst>
        </pc:spChg>
        <pc:spChg chg="add mod ord">
          <ac:chgData name="Noémie Spiller" userId="e4bebb1e-116a-4f15-b3ae-274db878ded7" providerId="ADAL" clId="{92417A45-7289-4448-A542-791F8075DB55}" dt="2023-07-14T19:33:57.765" v="7195" actId="166"/>
          <ac:spMkLst>
            <pc:docMk/>
            <pc:sldMk cId="3844259181" sldId="390"/>
            <ac:spMk id="31" creationId="{36B88594-7B75-6E0A-38DC-D398FBB5ED44}"/>
          </ac:spMkLst>
        </pc:spChg>
        <pc:spChg chg="add mod">
          <ac:chgData name="Noémie Spiller" userId="e4bebb1e-116a-4f15-b3ae-274db878ded7" providerId="ADAL" clId="{92417A45-7289-4448-A542-791F8075DB55}" dt="2023-07-14T19:30:20.576" v="7153" actId="1076"/>
          <ac:spMkLst>
            <pc:docMk/>
            <pc:sldMk cId="3844259181" sldId="390"/>
            <ac:spMk id="32" creationId="{335B7775-EE7E-6D16-5F3E-3DCFEFB91661}"/>
          </ac:spMkLst>
        </pc:spChg>
        <pc:spChg chg="add del mod">
          <ac:chgData name="Noémie Spiller" userId="e4bebb1e-116a-4f15-b3ae-274db878ded7" providerId="ADAL" clId="{92417A45-7289-4448-A542-791F8075DB55}" dt="2023-07-14T19:34:33.894" v="7200" actId="478"/>
          <ac:spMkLst>
            <pc:docMk/>
            <pc:sldMk cId="3844259181" sldId="390"/>
            <ac:spMk id="33" creationId="{06E3B20C-3BE4-3A75-CCF4-E7C919AA857B}"/>
          </ac:spMkLst>
        </pc:spChg>
        <pc:spChg chg="add del mod">
          <ac:chgData name="Noémie Spiller" userId="e4bebb1e-116a-4f15-b3ae-274db878ded7" providerId="ADAL" clId="{92417A45-7289-4448-A542-791F8075DB55}" dt="2023-07-14T19:34:37.029" v="7201" actId="478"/>
          <ac:spMkLst>
            <pc:docMk/>
            <pc:sldMk cId="3844259181" sldId="390"/>
            <ac:spMk id="34" creationId="{B0DE2A90-BD89-0D79-3104-77346E81DEE2}"/>
          </ac:spMkLst>
        </pc:spChg>
        <pc:spChg chg="add del mod">
          <ac:chgData name="Noémie Spiller" userId="e4bebb1e-116a-4f15-b3ae-274db878ded7" providerId="ADAL" clId="{92417A45-7289-4448-A542-791F8075DB55}" dt="2023-07-14T19:34:42.313" v="7202" actId="478"/>
          <ac:spMkLst>
            <pc:docMk/>
            <pc:sldMk cId="3844259181" sldId="390"/>
            <ac:spMk id="35" creationId="{3F5F0E09-8A56-9A30-E7AD-3313C6B918E8}"/>
          </ac:spMkLst>
        </pc:spChg>
        <pc:spChg chg="add del mod">
          <ac:chgData name="Noémie Spiller" userId="e4bebb1e-116a-4f15-b3ae-274db878ded7" providerId="ADAL" clId="{92417A45-7289-4448-A542-791F8075DB55}" dt="2023-07-14T19:34:45.869" v="7203" actId="478"/>
          <ac:spMkLst>
            <pc:docMk/>
            <pc:sldMk cId="3844259181" sldId="390"/>
            <ac:spMk id="36" creationId="{4EF63C88-E3A6-CAC7-F97D-EF2490DAAD33}"/>
          </ac:spMkLst>
        </pc:spChg>
        <pc:spChg chg="add del mod">
          <ac:chgData name="Noémie Spiller" userId="e4bebb1e-116a-4f15-b3ae-274db878ded7" providerId="ADAL" clId="{92417A45-7289-4448-A542-791F8075DB55}" dt="2023-07-14T19:34:45.869" v="7203" actId="478"/>
          <ac:spMkLst>
            <pc:docMk/>
            <pc:sldMk cId="3844259181" sldId="390"/>
            <ac:spMk id="37" creationId="{8759F89C-C546-8DB7-5966-E03786B993A5}"/>
          </ac:spMkLst>
        </pc:spChg>
        <pc:spChg chg="add del mod">
          <ac:chgData name="Noémie Spiller" userId="e4bebb1e-116a-4f15-b3ae-274db878ded7" providerId="ADAL" clId="{92417A45-7289-4448-A542-791F8075DB55}" dt="2023-07-14T19:34:45.869" v="7203" actId="478"/>
          <ac:spMkLst>
            <pc:docMk/>
            <pc:sldMk cId="3844259181" sldId="390"/>
            <ac:spMk id="38" creationId="{95054032-B62F-8823-983F-BCC2C72D51CE}"/>
          </ac:spMkLst>
        </pc:spChg>
        <pc:spChg chg="add del mod">
          <ac:chgData name="Noémie Spiller" userId="e4bebb1e-116a-4f15-b3ae-274db878ded7" providerId="ADAL" clId="{92417A45-7289-4448-A542-791F8075DB55}" dt="2023-07-14T19:34:45.869" v="7203" actId="478"/>
          <ac:spMkLst>
            <pc:docMk/>
            <pc:sldMk cId="3844259181" sldId="390"/>
            <ac:spMk id="39" creationId="{9DDF1F71-5AB6-1FA7-29FD-19DD6F863554}"/>
          </ac:spMkLst>
        </pc:spChg>
        <pc:spChg chg="add del mod">
          <ac:chgData name="Noémie Spiller" userId="e4bebb1e-116a-4f15-b3ae-274db878ded7" providerId="ADAL" clId="{92417A45-7289-4448-A542-791F8075DB55}" dt="2023-07-14T19:34:45.869" v="7203" actId="478"/>
          <ac:spMkLst>
            <pc:docMk/>
            <pc:sldMk cId="3844259181" sldId="390"/>
            <ac:spMk id="52" creationId="{F76B998B-1C38-E99E-B63C-7D1A6677171A}"/>
          </ac:spMkLst>
        </pc:spChg>
        <pc:spChg chg="add del mod">
          <ac:chgData name="Noémie Spiller" userId="e4bebb1e-116a-4f15-b3ae-274db878ded7" providerId="ADAL" clId="{92417A45-7289-4448-A542-791F8075DB55}" dt="2023-07-14T19:34:45.869" v="7203" actId="478"/>
          <ac:spMkLst>
            <pc:docMk/>
            <pc:sldMk cId="3844259181" sldId="390"/>
            <ac:spMk id="53" creationId="{3C472D00-3B6F-BDB3-D8C6-D3E4A2653B4E}"/>
          </ac:spMkLst>
        </pc:spChg>
        <pc:picChg chg="add del mod">
          <ac:chgData name="Noémie Spiller" userId="e4bebb1e-116a-4f15-b3ae-274db878ded7" providerId="ADAL" clId="{92417A45-7289-4448-A542-791F8075DB55}" dt="2023-07-14T19:04:48.090" v="6812" actId="478"/>
          <ac:picMkLst>
            <pc:docMk/>
            <pc:sldMk cId="3844259181" sldId="390"/>
            <ac:picMk id="6" creationId="{B38D7891-3129-EC7E-EFD4-002F41192E01}"/>
          </ac:picMkLst>
        </pc:picChg>
        <pc:picChg chg="add del mod">
          <ac:chgData name="Noémie Spiller" userId="e4bebb1e-116a-4f15-b3ae-274db878ded7" providerId="ADAL" clId="{92417A45-7289-4448-A542-791F8075DB55}" dt="2023-07-14T19:34:18.515" v="7198" actId="478"/>
          <ac:picMkLst>
            <pc:docMk/>
            <pc:sldMk cId="3844259181" sldId="390"/>
            <ac:picMk id="28" creationId="{F733F6F2-3D80-A72A-1A05-923A29C1535F}"/>
          </ac:picMkLst>
        </pc:picChg>
        <pc:picChg chg="add mod ord">
          <ac:chgData name="Noémie Spiller" userId="e4bebb1e-116a-4f15-b3ae-274db878ded7" providerId="ADAL" clId="{92417A45-7289-4448-A542-791F8075DB55}" dt="2023-07-14T19:34:29.924" v="7199" actId="1076"/>
          <ac:picMkLst>
            <pc:docMk/>
            <pc:sldMk cId="3844259181" sldId="390"/>
            <ac:picMk id="72" creationId="{E9C74F5E-F1CE-F157-D73B-6623A193D070}"/>
          </ac:picMkLst>
        </pc:picChg>
        <pc:cxnChg chg="add del mod">
          <ac:chgData name="Noémie Spiller" userId="e4bebb1e-116a-4f15-b3ae-274db878ded7" providerId="ADAL" clId="{92417A45-7289-4448-A542-791F8075DB55}" dt="2023-07-14T19:34:48.359" v="7204" actId="478"/>
          <ac:cxnSpMkLst>
            <pc:docMk/>
            <pc:sldMk cId="3844259181" sldId="390"/>
            <ac:cxnSpMk id="41" creationId="{3130BCDE-E412-2F8A-F637-46390B0F4A36}"/>
          </ac:cxnSpMkLst>
        </pc:cxnChg>
        <pc:cxnChg chg="add del mod">
          <ac:chgData name="Noémie Spiller" userId="e4bebb1e-116a-4f15-b3ae-274db878ded7" providerId="ADAL" clId="{92417A45-7289-4448-A542-791F8075DB55}" dt="2023-07-14T19:34:45.869" v="7203" actId="478"/>
          <ac:cxnSpMkLst>
            <pc:docMk/>
            <pc:sldMk cId="3844259181" sldId="390"/>
            <ac:cxnSpMk id="43" creationId="{02D9EE84-D7DA-8F3D-E3D1-65EE757F3E8F}"/>
          </ac:cxnSpMkLst>
        </pc:cxnChg>
        <pc:cxnChg chg="add del mod">
          <ac:chgData name="Noémie Spiller" userId="e4bebb1e-116a-4f15-b3ae-274db878ded7" providerId="ADAL" clId="{92417A45-7289-4448-A542-791F8075DB55}" dt="2023-07-14T19:34:45.869" v="7203" actId="478"/>
          <ac:cxnSpMkLst>
            <pc:docMk/>
            <pc:sldMk cId="3844259181" sldId="390"/>
            <ac:cxnSpMk id="46" creationId="{7A6EC2A0-ED87-D8B1-ABC7-E27EF1910E75}"/>
          </ac:cxnSpMkLst>
        </pc:cxnChg>
      </pc:sldChg>
      <pc:sldChg chg="addSp modSp add mod modNotesTx">
        <pc:chgData name="Noémie Spiller" userId="e4bebb1e-116a-4f15-b3ae-274db878ded7" providerId="ADAL" clId="{92417A45-7289-4448-A542-791F8075DB55}" dt="2023-07-13T18:43:24.504" v="2368" actId="20577"/>
        <pc:sldMkLst>
          <pc:docMk/>
          <pc:sldMk cId="1218412406" sldId="391"/>
        </pc:sldMkLst>
        <pc:spChg chg="add mod">
          <ac:chgData name="Noémie Spiller" userId="e4bebb1e-116a-4f15-b3ae-274db878ded7" providerId="ADAL" clId="{92417A45-7289-4448-A542-791F8075DB55}" dt="2023-07-13T18:42:55.383" v="2323" actId="1582"/>
          <ac:spMkLst>
            <pc:docMk/>
            <pc:sldMk cId="1218412406" sldId="391"/>
            <ac:spMk id="8" creationId="{44E01E58-880A-2F30-D634-006F4D9D379C}"/>
          </ac:spMkLst>
        </pc:spChg>
      </pc:sldChg>
      <pc:sldChg chg="addSp delSp modSp new mod modNotesTx">
        <pc:chgData name="Noémie Spiller" userId="e4bebb1e-116a-4f15-b3ae-274db878ded7" providerId="ADAL" clId="{92417A45-7289-4448-A542-791F8075DB55}" dt="2023-07-14T09:46:18.997" v="3197" actId="20577"/>
        <pc:sldMkLst>
          <pc:docMk/>
          <pc:sldMk cId="1603588556" sldId="392"/>
        </pc:sldMkLst>
        <pc:spChg chg="mod">
          <ac:chgData name="Noémie Spiller" userId="e4bebb1e-116a-4f15-b3ae-274db878ded7" providerId="ADAL" clId="{92417A45-7289-4448-A542-791F8075DB55}" dt="2023-07-14T09:34:34.305" v="2820" actId="20577"/>
          <ac:spMkLst>
            <pc:docMk/>
            <pc:sldMk cId="1603588556" sldId="392"/>
            <ac:spMk id="4" creationId="{0CCBCB10-34DF-8DA8-85C2-1A5676BF017F}"/>
          </ac:spMkLst>
        </pc:spChg>
        <pc:spChg chg="mod">
          <ac:chgData name="Noémie Spiller" userId="e4bebb1e-116a-4f15-b3ae-274db878ded7" providerId="ADAL" clId="{92417A45-7289-4448-A542-791F8075DB55}" dt="2023-07-14T09:39:42.638" v="3051" actId="115"/>
          <ac:spMkLst>
            <pc:docMk/>
            <pc:sldMk cId="1603588556" sldId="392"/>
            <ac:spMk id="5" creationId="{8AF5A82E-FB6E-8C33-F932-DEB391771D3B}"/>
          </ac:spMkLst>
        </pc:spChg>
        <pc:spChg chg="add mod">
          <ac:chgData name="Noémie Spiller" userId="e4bebb1e-116a-4f15-b3ae-274db878ded7" providerId="ADAL" clId="{92417A45-7289-4448-A542-791F8075DB55}" dt="2023-07-14T09:39:38.770" v="3050" actId="115"/>
          <ac:spMkLst>
            <pc:docMk/>
            <pc:sldMk cId="1603588556" sldId="392"/>
            <ac:spMk id="10" creationId="{8149A1A5-26FE-E1FB-BDF4-CDC34B3E3E9F}"/>
          </ac:spMkLst>
        </pc:spChg>
        <pc:spChg chg="add mod">
          <ac:chgData name="Noémie Spiller" userId="e4bebb1e-116a-4f15-b3ae-274db878ded7" providerId="ADAL" clId="{92417A45-7289-4448-A542-791F8075DB55}" dt="2023-07-14T09:45:55.257" v="3121"/>
          <ac:spMkLst>
            <pc:docMk/>
            <pc:sldMk cId="1603588556" sldId="392"/>
            <ac:spMk id="11" creationId="{503C3890-AC5D-169E-6AD6-FF9F1D6178AB}"/>
          </ac:spMkLst>
        </pc:spChg>
        <pc:picChg chg="add mod">
          <ac:chgData name="Noémie Spiller" userId="e4bebb1e-116a-4f15-b3ae-274db878ded7" providerId="ADAL" clId="{92417A45-7289-4448-A542-791F8075DB55}" dt="2023-07-14T09:38:59.938" v="3041" actId="1076"/>
          <ac:picMkLst>
            <pc:docMk/>
            <pc:sldMk cId="1603588556" sldId="392"/>
            <ac:picMk id="7" creationId="{51403700-BC90-35D7-88A3-8B6FD394B07A}"/>
          </ac:picMkLst>
        </pc:picChg>
        <pc:picChg chg="add mod">
          <ac:chgData name="Noémie Spiller" userId="e4bebb1e-116a-4f15-b3ae-274db878ded7" providerId="ADAL" clId="{92417A45-7289-4448-A542-791F8075DB55}" dt="2023-07-14T09:39:16.606" v="3046" actId="1076"/>
          <ac:picMkLst>
            <pc:docMk/>
            <pc:sldMk cId="1603588556" sldId="392"/>
            <ac:picMk id="9" creationId="{C0063139-C1BF-36C7-6BD5-D8E389393711}"/>
          </ac:picMkLst>
        </pc:picChg>
        <pc:picChg chg="add del mod">
          <ac:chgData name="Noémie Spiller" userId="e4bebb1e-116a-4f15-b3ae-274db878ded7" providerId="ADAL" clId="{92417A45-7289-4448-A542-791F8075DB55}" dt="2023-07-14T09:33:00.236" v="2774" actId="478"/>
          <ac:picMkLst>
            <pc:docMk/>
            <pc:sldMk cId="1603588556" sldId="392"/>
            <ac:picMk id="1026" creationId="{BA5538FE-028F-0C89-B04E-C40097184D36}"/>
          </ac:picMkLst>
        </pc:picChg>
      </pc:sldChg>
      <pc:sldChg chg="addSp modSp new mod modNotesTx">
        <pc:chgData name="Noémie Spiller" userId="e4bebb1e-116a-4f15-b3ae-274db878ded7" providerId="ADAL" clId="{92417A45-7289-4448-A542-791F8075DB55}" dt="2023-07-14T10:55:42.483" v="3296" actId="20577"/>
        <pc:sldMkLst>
          <pc:docMk/>
          <pc:sldMk cId="1292141407" sldId="393"/>
        </pc:sldMkLst>
        <pc:spChg chg="mod">
          <ac:chgData name="Noémie Spiller" userId="e4bebb1e-116a-4f15-b3ae-274db878ded7" providerId="ADAL" clId="{92417A45-7289-4448-A542-791F8075DB55}" dt="2023-07-13T21:19:48.533" v="2616" actId="20577"/>
          <ac:spMkLst>
            <pc:docMk/>
            <pc:sldMk cId="1292141407" sldId="393"/>
            <ac:spMk id="4" creationId="{415B3BAA-70A8-7FFE-A915-F65B87A0B5C3}"/>
          </ac:spMkLst>
        </pc:spChg>
        <pc:spChg chg="mod">
          <ac:chgData name="Noémie Spiller" userId="e4bebb1e-116a-4f15-b3ae-274db878ded7" providerId="ADAL" clId="{92417A45-7289-4448-A542-791F8075DB55}" dt="2023-07-14T09:47:35.433" v="3237" actId="20577"/>
          <ac:spMkLst>
            <pc:docMk/>
            <pc:sldMk cId="1292141407" sldId="393"/>
            <ac:spMk id="5" creationId="{C1A249F2-3B41-6F8C-A587-088681C82525}"/>
          </ac:spMkLst>
        </pc:spChg>
        <pc:picChg chg="add mod">
          <ac:chgData name="Noémie Spiller" userId="e4bebb1e-116a-4f15-b3ae-274db878ded7" providerId="ADAL" clId="{92417A45-7289-4448-A542-791F8075DB55}" dt="2023-07-14T10:55:30.281" v="3295" actId="1076"/>
          <ac:picMkLst>
            <pc:docMk/>
            <pc:sldMk cId="1292141407" sldId="393"/>
            <ac:picMk id="7" creationId="{81096249-03BB-29EA-004D-AE4250F5FB8C}"/>
          </ac:picMkLst>
        </pc:picChg>
      </pc:sldChg>
      <pc:sldChg chg="addSp modSp add mod modNotesTx">
        <pc:chgData name="Noémie Spiller" userId="e4bebb1e-116a-4f15-b3ae-274db878ded7" providerId="ADAL" clId="{92417A45-7289-4448-A542-791F8075DB55}" dt="2023-07-14T15:56:38.544" v="6442" actId="5793"/>
        <pc:sldMkLst>
          <pc:docMk/>
          <pc:sldMk cId="3993429386" sldId="394"/>
        </pc:sldMkLst>
        <pc:spChg chg="mod">
          <ac:chgData name="Noémie Spiller" userId="e4bebb1e-116a-4f15-b3ae-274db878ded7" providerId="ADAL" clId="{92417A45-7289-4448-A542-791F8075DB55}" dt="2023-07-14T11:23:26.226" v="4018" actId="20577"/>
          <ac:spMkLst>
            <pc:docMk/>
            <pc:sldMk cId="3993429386" sldId="394"/>
            <ac:spMk id="4" creationId="{BF335FEA-24CA-E868-6BFE-1A174445F334}"/>
          </ac:spMkLst>
        </pc:spChg>
        <pc:spChg chg="mod">
          <ac:chgData name="Noémie Spiller" userId="e4bebb1e-116a-4f15-b3ae-274db878ded7" providerId="ADAL" clId="{92417A45-7289-4448-A542-791F8075DB55}" dt="2023-07-14T15:56:38.544" v="6442" actId="5793"/>
          <ac:spMkLst>
            <pc:docMk/>
            <pc:sldMk cId="3993429386" sldId="394"/>
            <ac:spMk id="5" creationId="{AF54A97E-5250-E100-38A8-DE783AFC54B8}"/>
          </ac:spMkLst>
        </pc:spChg>
        <pc:spChg chg="add mod">
          <ac:chgData name="Noémie Spiller" userId="e4bebb1e-116a-4f15-b3ae-274db878ded7" providerId="ADAL" clId="{92417A45-7289-4448-A542-791F8075DB55}" dt="2023-07-14T11:21:37.927" v="3935" actId="1076"/>
          <ac:spMkLst>
            <pc:docMk/>
            <pc:sldMk cId="3993429386" sldId="394"/>
            <ac:spMk id="6" creationId="{DEDC9174-8C8B-AB25-C126-AD9C6BBBB164}"/>
          </ac:spMkLst>
        </pc:spChg>
        <pc:cxnChg chg="add mod">
          <ac:chgData name="Noémie Spiller" userId="e4bebb1e-116a-4f15-b3ae-274db878ded7" providerId="ADAL" clId="{92417A45-7289-4448-A542-791F8075DB55}" dt="2023-07-14T11:22:23.711" v="4002" actId="13822"/>
          <ac:cxnSpMkLst>
            <pc:docMk/>
            <pc:sldMk cId="3993429386" sldId="394"/>
            <ac:cxnSpMk id="15" creationId="{F5F9FC87-DFC9-5488-A68E-2B1558E35F38}"/>
          </ac:cxnSpMkLst>
        </pc:cxnChg>
        <pc:cxnChg chg="add mod">
          <ac:chgData name="Noémie Spiller" userId="e4bebb1e-116a-4f15-b3ae-274db878ded7" providerId="ADAL" clId="{92417A45-7289-4448-A542-791F8075DB55}" dt="2023-07-14T11:22:43.574" v="4005" actId="14100"/>
          <ac:cxnSpMkLst>
            <pc:docMk/>
            <pc:sldMk cId="3993429386" sldId="394"/>
            <ac:cxnSpMk id="17" creationId="{31B36947-DDE9-CAD7-3BEC-25857153C432}"/>
          </ac:cxnSpMkLst>
        </pc:cxnChg>
      </pc:sldChg>
      <pc:sldChg chg="addSp delSp modSp add mod ord modNotesTx">
        <pc:chgData name="Noémie Spiller" userId="e4bebb1e-116a-4f15-b3ae-274db878ded7" providerId="ADAL" clId="{92417A45-7289-4448-A542-791F8075DB55}" dt="2023-07-14T12:45:32.724" v="4654" actId="1076"/>
        <pc:sldMkLst>
          <pc:docMk/>
          <pc:sldMk cId="3694282169" sldId="395"/>
        </pc:sldMkLst>
        <pc:spChg chg="add mod">
          <ac:chgData name="Noémie Spiller" userId="e4bebb1e-116a-4f15-b3ae-274db878ded7" providerId="ADAL" clId="{92417A45-7289-4448-A542-791F8075DB55}" dt="2023-07-14T12:45:32.724" v="4654" actId="1076"/>
          <ac:spMkLst>
            <pc:docMk/>
            <pc:sldMk cId="3694282169" sldId="395"/>
            <ac:spMk id="5" creationId="{007029BB-11A8-ACCE-77BF-E837A0E10431}"/>
          </ac:spMkLst>
        </pc:spChg>
        <pc:spChg chg="del">
          <ac:chgData name="Noémie Spiller" userId="e4bebb1e-116a-4f15-b3ae-274db878ded7" providerId="ADAL" clId="{92417A45-7289-4448-A542-791F8075DB55}" dt="2023-07-14T12:39:16.204" v="4241" actId="478"/>
          <ac:spMkLst>
            <pc:docMk/>
            <pc:sldMk cId="3694282169" sldId="395"/>
            <ac:spMk id="12" creationId="{4476C0D0-CDE5-C1D2-7185-DF76EFABB9A0}"/>
          </ac:spMkLst>
        </pc:spChg>
        <pc:spChg chg="del">
          <ac:chgData name="Noémie Spiller" userId="e4bebb1e-116a-4f15-b3ae-274db878ded7" providerId="ADAL" clId="{92417A45-7289-4448-A542-791F8075DB55}" dt="2023-07-14T12:39:12.831" v="4240" actId="478"/>
          <ac:spMkLst>
            <pc:docMk/>
            <pc:sldMk cId="3694282169" sldId="395"/>
            <ac:spMk id="15" creationId="{AD88D7D6-82F0-4693-2C8C-566E3EEC6D2A}"/>
          </ac:spMkLst>
        </pc:spChg>
        <pc:spChg chg="del">
          <ac:chgData name="Noémie Spiller" userId="e4bebb1e-116a-4f15-b3ae-274db878ded7" providerId="ADAL" clId="{92417A45-7289-4448-A542-791F8075DB55}" dt="2023-07-14T12:39:09.042" v="4239" actId="478"/>
          <ac:spMkLst>
            <pc:docMk/>
            <pc:sldMk cId="3694282169" sldId="395"/>
            <ac:spMk id="18" creationId="{9BCAF26C-F465-6CE3-277F-31619BBBF2FA}"/>
          </ac:spMkLst>
        </pc:spChg>
      </pc:sldChg>
      <pc:sldChg chg="modSp add mod">
        <pc:chgData name="Noémie Spiller" userId="e4bebb1e-116a-4f15-b3ae-274db878ded7" providerId="ADAL" clId="{92417A45-7289-4448-A542-791F8075DB55}" dt="2023-07-14T12:49:37.029" v="4803" actId="1076"/>
        <pc:sldMkLst>
          <pc:docMk/>
          <pc:sldMk cId="281680694" sldId="396"/>
        </pc:sldMkLst>
        <pc:spChg chg="mod">
          <ac:chgData name="Noémie Spiller" userId="e4bebb1e-116a-4f15-b3ae-274db878ded7" providerId="ADAL" clId="{92417A45-7289-4448-A542-791F8075DB55}" dt="2023-07-14T12:49:37.029" v="4803" actId="1076"/>
          <ac:spMkLst>
            <pc:docMk/>
            <pc:sldMk cId="281680694" sldId="396"/>
            <ac:spMk id="5" creationId="{007029BB-11A8-ACCE-77BF-E837A0E10431}"/>
          </ac:spMkLst>
        </pc:spChg>
        <pc:spChg chg="mod">
          <ac:chgData name="Noémie Spiller" userId="e4bebb1e-116a-4f15-b3ae-274db878ded7" providerId="ADAL" clId="{92417A45-7289-4448-A542-791F8075DB55}" dt="2023-07-14T12:46:46.425" v="4660" actId="207"/>
          <ac:spMkLst>
            <pc:docMk/>
            <pc:sldMk cId="281680694" sldId="396"/>
            <ac:spMk id="10" creationId="{C200EED3-8D86-66B4-2C6E-EC1F7A17C200}"/>
          </ac:spMkLst>
        </pc:spChg>
        <pc:spChg chg="mod">
          <ac:chgData name="Noémie Spiller" userId="e4bebb1e-116a-4f15-b3ae-274db878ded7" providerId="ADAL" clId="{92417A45-7289-4448-A542-791F8075DB55}" dt="2023-07-14T12:46:53.623" v="4661" actId="207"/>
          <ac:spMkLst>
            <pc:docMk/>
            <pc:sldMk cId="281680694" sldId="396"/>
            <ac:spMk id="11" creationId="{8FC56D3D-1156-C73C-A6F6-841FA19A4BB3}"/>
          </ac:spMkLst>
        </pc:spChg>
        <pc:spChg chg="mod">
          <ac:chgData name="Noémie Spiller" userId="e4bebb1e-116a-4f15-b3ae-274db878ded7" providerId="ADAL" clId="{92417A45-7289-4448-A542-791F8075DB55}" dt="2023-07-14T12:46:39.078" v="4659" actId="207"/>
          <ac:spMkLst>
            <pc:docMk/>
            <pc:sldMk cId="281680694" sldId="396"/>
            <ac:spMk id="13" creationId="{A5D9C2BA-B4DB-25C0-D73D-490E73FE4C87}"/>
          </ac:spMkLst>
        </pc:spChg>
        <pc:spChg chg="mod">
          <ac:chgData name="Noémie Spiller" userId="e4bebb1e-116a-4f15-b3ae-274db878ded7" providerId="ADAL" clId="{92417A45-7289-4448-A542-791F8075DB55}" dt="2023-07-14T12:46:30.874" v="4658" actId="207"/>
          <ac:spMkLst>
            <pc:docMk/>
            <pc:sldMk cId="281680694" sldId="396"/>
            <ac:spMk id="14" creationId="{5D1D43D8-48AD-921D-9D88-8A05686F0362}"/>
          </ac:spMkLst>
        </pc:spChg>
        <pc:spChg chg="mod">
          <ac:chgData name="Noémie Spiller" userId="e4bebb1e-116a-4f15-b3ae-274db878ded7" providerId="ADAL" clId="{92417A45-7289-4448-A542-791F8075DB55}" dt="2023-07-14T12:46:15.632" v="4656" actId="207"/>
          <ac:spMkLst>
            <pc:docMk/>
            <pc:sldMk cId="281680694" sldId="396"/>
            <ac:spMk id="16" creationId="{B244BBE9-D9AE-8D20-8CD7-3C6CAD723666}"/>
          </ac:spMkLst>
        </pc:spChg>
        <pc:spChg chg="mod">
          <ac:chgData name="Noémie Spiller" userId="e4bebb1e-116a-4f15-b3ae-274db878ded7" providerId="ADAL" clId="{92417A45-7289-4448-A542-791F8075DB55}" dt="2023-07-14T12:46:20.044" v="4657" actId="207"/>
          <ac:spMkLst>
            <pc:docMk/>
            <pc:sldMk cId="281680694" sldId="396"/>
            <ac:spMk id="17" creationId="{FEC48F53-B59A-6A62-A1C3-D685A374A532}"/>
          </ac:spMkLst>
        </pc:spChg>
      </pc:sldChg>
      <pc:sldChg chg="add del">
        <pc:chgData name="Noémie Spiller" userId="e4bebb1e-116a-4f15-b3ae-274db878ded7" providerId="ADAL" clId="{92417A45-7289-4448-A542-791F8075DB55}" dt="2023-07-14T12:58:33.491" v="5130" actId="47"/>
        <pc:sldMkLst>
          <pc:docMk/>
          <pc:sldMk cId="1085710661" sldId="397"/>
        </pc:sldMkLst>
      </pc:sldChg>
      <pc:sldChg chg="addSp modSp add mod modNotesTx">
        <pc:chgData name="Noémie Spiller" userId="e4bebb1e-116a-4f15-b3ae-274db878ded7" providerId="ADAL" clId="{92417A45-7289-4448-A542-791F8075DB55}" dt="2023-07-14T13:01:40.150" v="5334" actId="34135"/>
        <pc:sldMkLst>
          <pc:docMk/>
          <pc:sldMk cId="1777760480" sldId="397"/>
        </pc:sldMkLst>
        <pc:spChg chg="add mod">
          <ac:chgData name="Noémie Spiller" userId="e4bebb1e-116a-4f15-b3ae-274db878ded7" providerId="ADAL" clId="{92417A45-7289-4448-A542-791F8075DB55}" dt="2023-07-14T13:01:40.150" v="5334" actId="34135"/>
          <ac:spMkLst>
            <pc:docMk/>
            <pc:sldMk cId="1777760480" sldId="397"/>
            <ac:spMk id="5" creationId="{A5A78BB2-0F46-6885-6926-9A50BD457A2A}"/>
          </ac:spMkLst>
        </pc:spChg>
        <pc:spChg chg="add mod">
          <ac:chgData name="Noémie Spiller" userId="e4bebb1e-116a-4f15-b3ae-274db878ded7" providerId="ADAL" clId="{92417A45-7289-4448-A542-791F8075DB55}" dt="2023-07-14T13:01:40.150" v="5334" actId="34135"/>
          <ac:spMkLst>
            <pc:docMk/>
            <pc:sldMk cId="1777760480" sldId="397"/>
            <ac:spMk id="6" creationId="{B0BACC30-E296-10F7-7C96-CC97FB6B2C88}"/>
          </ac:spMkLst>
        </pc:spChg>
        <pc:spChg chg="add mod">
          <ac:chgData name="Noémie Spiller" userId="e4bebb1e-116a-4f15-b3ae-274db878ded7" providerId="ADAL" clId="{92417A45-7289-4448-A542-791F8075DB55}" dt="2023-07-14T13:01:40.150" v="5334" actId="34135"/>
          <ac:spMkLst>
            <pc:docMk/>
            <pc:sldMk cId="1777760480" sldId="397"/>
            <ac:spMk id="20" creationId="{E141FC1A-BA0D-886D-B550-DF08512FFA5F}"/>
          </ac:spMkLst>
        </pc:spChg>
      </pc:sldChg>
      <pc:sldChg chg="delSp add mod modNotesTx">
        <pc:chgData name="Noémie Spiller" userId="e4bebb1e-116a-4f15-b3ae-274db878ded7" providerId="ADAL" clId="{92417A45-7289-4448-A542-791F8075DB55}" dt="2023-07-14T13:12:27.210" v="5535" actId="20577"/>
        <pc:sldMkLst>
          <pc:docMk/>
          <pc:sldMk cId="671580106" sldId="398"/>
        </pc:sldMkLst>
        <pc:spChg chg="del">
          <ac:chgData name="Noémie Spiller" userId="e4bebb1e-116a-4f15-b3ae-274db878ded7" providerId="ADAL" clId="{92417A45-7289-4448-A542-791F8075DB55}" dt="2023-07-14T13:12:06.540" v="5496" actId="478"/>
          <ac:spMkLst>
            <pc:docMk/>
            <pc:sldMk cId="671580106" sldId="398"/>
            <ac:spMk id="26" creationId="{FFDF9ED0-4853-FA1F-EE26-95FE23919FE6}"/>
          </ac:spMkLst>
        </pc:spChg>
      </pc:sldChg>
      <pc:sldChg chg="modSp add mod modNotesTx">
        <pc:chgData name="Noémie Spiller" userId="e4bebb1e-116a-4f15-b3ae-274db878ded7" providerId="ADAL" clId="{92417A45-7289-4448-A542-791F8075DB55}" dt="2023-07-14T13:13:22.197" v="5623" actId="20577"/>
        <pc:sldMkLst>
          <pc:docMk/>
          <pc:sldMk cId="2489746508" sldId="399"/>
        </pc:sldMkLst>
        <pc:spChg chg="mod">
          <ac:chgData name="Noémie Spiller" userId="e4bebb1e-116a-4f15-b3ae-274db878ded7" providerId="ADAL" clId="{92417A45-7289-4448-A542-791F8075DB55}" dt="2023-07-14T13:13:22.197" v="5623" actId="20577"/>
          <ac:spMkLst>
            <pc:docMk/>
            <pc:sldMk cId="2489746508" sldId="399"/>
            <ac:spMk id="5" creationId="{F5EEF3CF-3798-9F64-8AAE-C1B9B8F053F9}"/>
          </ac:spMkLst>
        </pc:spChg>
      </pc:sldChg>
      <pc:sldChg chg="modSp add mod">
        <pc:chgData name="Noémie Spiller" userId="e4bebb1e-116a-4f15-b3ae-274db878ded7" providerId="ADAL" clId="{92417A45-7289-4448-A542-791F8075DB55}" dt="2023-07-14T13:19:20.314" v="5804" actId="20577"/>
        <pc:sldMkLst>
          <pc:docMk/>
          <pc:sldMk cId="3884283286" sldId="400"/>
        </pc:sldMkLst>
        <pc:spChg chg="mod">
          <ac:chgData name="Noémie Spiller" userId="e4bebb1e-116a-4f15-b3ae-274db878ded7" providerId="ADAL" clId="{92417A45-7289-4448-A542-791F8075DB55}" dt="2023-07-14T13:19:20.314" v="5804" actId="20577"/>
          <ac:spMkLst>
            <pc:docMk/>
            <pc:sldMk cId="3884283286" sldId="400"/>
            <ac:spMk id="5" creationId="{F5EEF3CF-3798-9F64-8AAE-C1B9B8F053F9}"/>
          </ac:spMkLst>
        </pc:spChg>
      </pc:sldChg>
      <pc:sldChg chg="addSp delSp modSp add mod">
        <pc:chgData name="Noémie Spiller" userId="e4bebb1e-116a-4f15-b3ae-274db878ded7" providerId="ADAL" clId="{92417A45-7289-4448-A542-791F8075DB55}" dt="2023-07-14T13:22:01.685" v="5825" actId="1076"/>
        <pc:sldMkLst>
          <pc:docMk/>
          <pc:sldMk cId="1151719399" sldId="401"/>
        </pc:sldMkLst>
        <pc:spChg chg="add mod">
          <ac:chgData name="Noémie Spiller" userId="e4bebb1e-116a-4f15-b3ae-274db878ded7" providerId="ADAL" clId="{92417A45-7289-4448-A542-791F8075DB55}" dt="2023-07-14T13:22:01.685" v="5825" actId="1076"/>
          <ac:spMkLst>
            <pc:docMk/>
            <pc:sldMk cId="1151719399" sldId="401"/>
            <ac:spMk id="6" creationId="{95B032D1-4374-7344-2904-FA4FE2D3D99C}"/>
          </ac:spMkLst>
        </pc:spChg>
        <pc:spChg chg="add del mod">
          <ac:chgData name="Noémie Spiller" userId="e4bebb1e-116a-4f15-b3ae-274db878ded7" providerId="ADAL" clId="{92417A45-7289-4448-A542-791F8075DB55}" dt="2023-07-14T13:21:16.869" v="5819" actId="478"/>
          <ac:spMkLst>
            <pc:docMk/>
            <pc:sldMk cId="1151719399" sldId="401"/>
            <ac:spMk id="27" creationId="{D004880F-E253-3215-68D9-377DCDEC64E0}"/>
          </ac:spMkLst>
        </pc:spChg>
        <pc:spChg chg="add del mod">
          <ac:chgData name="Noémie Spiller" userId="e4bebb1e-116a-4f15-b3ae-274db878ded7" providerId="ADAL" clId="{92417A45-7289-4448-A542-791F8075DB55}" dt="2023-07-14T13:21:14.691" v="5818" actId="478"/>
          <ac:spMkLst>
            <pc:docMk/>
            <pc:sldMk cId="1151719399" sldId="401"/>
            <ac:spMk id="28" creationId="{9EDD83A0-F9E5-5C94-EE0B-1F6DCC4FDCFB}"/>
          </ac:spMkLst>
        </pc:spChg>
        <pc:picChg chg="add mod">
          <ac:chgData name="Noémie Spiller" userId="e4bebb1e-116a-4f15-b3ae-274db878ded7" providerId="ADAL" clId="{92417A45-7289-4448-A542-791F8075DB55}" dt="2023-07-14T13:21:47.552" v="5821" actId="1076"/>
          <ac:picMkLst>
            <pc:docMk/>
            <pc:sldMk cId="1151719399" sldId="401"/>
            <ac:picMk id="30" creationId="{C8882C3C-DC5D-33E0-1CC5-FB86A6D46D1A}"/>
          </ac:picMkLst>
        </pc:picChg>
      </pc:sldChg>
      <pc:sldChg chg="addSp delSp modSp new mod modNotesTx">
        <pc:chgData name="Noémie Spiller" userId="e4bebb1e-116a-4f15-b3ae-274db878ded7" providerId="ADAL" clId="{92417A45-7289-4448-A542-791F8075DB55}" dt="2023-07-14T19:04:54.434" v="6814" actId="1076"/>
        <pc:sldMkLst>
          <pc:docMk/>
          <pc:sldMk cId="708206006" sldId="402"/>
        </pc:sldMkLst>
        <pc:spChg chg="mod">
          <ac:chgData name="Noémie Spiller" userId="e4bebb1e-116a-4f15-b3ae-274db878ded7" providerId="ADAL" clId="{92417A45-7289-4448-A542-791F8075DB55}" dt="2023-07-14T16:24:34.408" v="6505" actId="20577"/>
          <ac:spMkLst>
            <pc:docMk/>
            <pc:sldMk cId="708206006" sldId="402"/>
            <ac:spMk id="4" creationId="{429B44CD-1280-698F-C426-C6796BB7C824}"/>
          </ac:spMkLst>
        </pc:spChg>
        <pc:spChg chg="mod">
          <ac:chgData name="Noémie Spiller" userId="e4bebb1e-116a-4f15-b3ae-274db878ded7" providerId="ADAL" clId="{92417A45-7289-4448-A542-791F8075DB55}" dt="2023-07-14T15:48:11.427" v="6369" actId="20577"/>
          <ac:spMkLst>
            <pc:docMk/>
            <pc:sldMk cId="708206006" sldId="402"/>
            <ac:spMk id="5" creationId="{57245510-6CB9-1675-F25D-9DBB8B127D7B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7" creationId="{3835BF46-610C-54A5-3A85-E86E121DEB08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8" creationId="{B39DB10A-248A-7028-795E-CD361F81C48F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9" creationId="{C0A28928-B9B1-015D-29BE-BFE2F4F5EE6B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10" creationId="{1836D3B2-0470-6F83-5E41-D12999D72C1C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11" creationId="{2E469A08-A491-45B6-80FF-AB3437DD0CB7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12" creationId="{6202065E-3588-41CA-1094-D397699F34B2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13" creationId="{F16B22BC-1777-F055-399A-FC1D108630BA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14" creationId="{34FDE9C3-2B47-A885-7405-0A00F54E3C39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15" creationId="{DE7C15FE-13A2-EDBC-9430-256AF55D4E45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16" creationId="{43DA7FB6-6D02-33C1-6AAC-55525D0CF3F5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17" creationId="{D8B2E35F-A047-9494-753C-B1747ED76F31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18" creationId="{FC362485-863E-8C49-627E-42C3D15A1726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19" creationId="{BB09BD57-FC04-48A8-7E8B-F346A5A93EB0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20" creationId="{E238560D-041E-24CC-CC38-DAC574A75606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21" creationId="{69076721-C616-300E-DFE7-B34783B84724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22" creationId="{EC4A1C65-9960-003C-6E8C-5A62E4256787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23" creationId="{0C79197B-2344-3C56-DB68-6F10CC841E1C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24" creationId="{17BE3463-07B0-1649-6CF4-8226436FA123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25" creationId="{6F74E03B-DB7A-BE77-9A37-AB3876E7CEF1}"/>
          </ac:spMkLst>
        </pc:spChg>
        <pc:spChg chg="add del mod">
          <ac:chgData name="Noémie Spiller" userId="e4bebb1e-116a-4f15-b3ae-274db878ded7" providerId="ADAL" clId="{92417A45-7289-4448-A542-791F8075DB55}" dt="2023-07-14T16:25:39.272" v="6639" actId="478"/>
          <ac:spMkLst>
            <pc:docMk/>
            <pc:sldMk cId="708206006" sldId="402"/>
            <ac:spMk id="26" creationId="{53B7D6DD-4C80-FF09-5AA7-A9986560BE4C}"/>
          </ac:spMkLst>
        </pc:spChg>
        <pc:spChg chg="add mod">
          <ac:chgData name="Noémie Spiller" userId="e4bebb1e-116a-4f15-b3ae-274db878ded7" providerId="ADAL" clId="{92417A45-7289-4448-A542-791F8075DB55}" dt="2023-07-14T15:47:23.883" v="6308" actId="1076"/>
          <ac:spMkLst>
            <pc:docMk/>
            <pc:sldMk cId="708206006" sldId="402"/>
            <ac:spMk id="27" creationId="{137BC6BD-B4D8-77E9-A277-A8B534D172C9}"/>
          </ac:spMkLst>
        </pc:spChg>
        <pc:spChg chg="add del mod">
          <ac:chgData name="Noémie Spiller" userId="e4bebb1e-116a-4f15-b3ae-274db878ded7" providerId="ADAL" clId="{92417A45-7289-4448-A542-791F8075DB55}" dt="2023-07-14T15:48:15.896" v="6370" actId="478"/>
          <ac:spMkLst>
            <pc:docMk/>
            <pc:sldMk cId="708206006" sldId="402"/>
            <ac:spMk id="28" creationId="{3287C8B5-38B8-1D03-E983-ADA4C635F993}"/>
          </ac:spMkLst>
        </pc:spChg>
        <pc:picChg chg="add mod">
          <ac:chgData name="Noémie Spiller" userId="e4bebb1e-116a-4f15-b3ae-274db878ded7" providerId="ADAL" clId="{92417A45-7289-4448-A542-791F8075DB55}" dt="2023-07-14T19:04:54.434" v="6814" actId="1076"/>
          <ac:picMkLst>
            <pc:docMk/>
            <pc:sldMk cId="708206006" sldId="402"/>
            <ac:picMk id="6" creationId="{4E847E6F-489D-A40F-0145-CB32C4A78B48}"/>
          </ac:picMkLst>
        </pc:picChg>
      </pc:sldChg>
      <pc:sldChg chg="addSp delSp modSp add mod ord">
        <pc:chgData name="Noémie Spiller" userId="e4bebb1e-116a-4f15-b3ae-274db878ded7" providerId="ADAL" clId="{92417A45-7289-4448-A542-791F8075DB55}" dt="2023-07-14T16:31:25.267" v="6808"/>
        <pc:sldMkLst>
          <pc:docMk/>
          <pc:sldMk cId="652054311" sldId="403"/>
        </pc:sldMkLst>
        <pc:spChg chg="mod">
          <ac:chgData name="Noémie Spiller" userId="e4bebb1e-116a-4f15-b3ae-274db878ded7" providerId="ADAL" clId="{92417A45-7289-4448-A542-791F8075DB55}" dt="2023-07-14T16:16:14.617" v="6452" actId="14100"/>
          <ac:spMkLst>
            <pc:docMk/>
            <pc:sldMk cId="652054311" sldId="403"/>
            <ac:spMk id="2" creationId="{6F60316E-3EC7-A57D-4C0B-A0D01B9DEE08}"/>
          </ac:spMkLst>
        </pc:spChg>
        <pc:spChg chg="mod">
          <ac:chgData name="Noémie Spiller" userId="e4bebb1e-116a-4f15-b3ae-274db878ded7" providerId="ADAL" clId="{92417A45-7289-4448-A542-791F8075DB55}" dt="2023-07-14T15:53:52.543" v="6415" actId="20577"/>
          <ac:spMkLst>
            <pc:docMk/>
            <pc:sldMk cId="652054311" sldId="403"/>
            <ac:spMk id="4" creationId="{429B44CD-1280-698F-C426-C6796BB7C824}"/>
          </ac:spMkLst>
        </pc:spChg>
        <pc:spChg chg="mod">
          <ac:chgData name="Noémie Spiller" userId="e4bebb1e-116a-4f15-b3ae-274db878ded7" providerId="ADAL" clId="{92417A45-7289-4448-A542-791F8075DB55}" dt="2023-07-14T16:15:36.318" v="6447" actId="1076"/>
          <ac:spMkLst>
            <pc:docMk/>
            <pc:sldMk cId="652054311" sldId="403"/>
            <ac:spMk id="5" creationId="{57245510-6CB9-1675-F25D-9DBB8B127D7B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7" creationId="{3835BF46-610C-54A5-3A85-E86E121DEB08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8" creationId="{B39DB10A-248A-7028-795E-CD361F81C48F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9" creationId="{C0A28928-B9B1-015D-29BE-BFE2F4F5EE6B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10" creationId="{1836D3B2-0470-6F83-5E41-D12999D72C1C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11" creationId="{2E469A08-A491-45B6-80FF-AB3437DD0CB7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12" creationId="{6202065E-3588-41CA-1094-D397699F34B2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13" creationId="{F16B22BC-1777-F055-399A-FC1D108630BA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14" creationId="{34FDE9C3-2B47-A885-7405-0A00F54E3C39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15" creationId="{DE7C15FE-13A2-EDBC-9430-256AF55D4E45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16" creationId="{43DA7FB6-6D02-33C1-6AAC-55525D0CF3F5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17" creationId="{D8B2E35F-A047-9494-753C-B1747ED76F31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18" creationId="{FC362485-863E-8C49-627E-42C3D15A1726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19" creationId="{BB09BD57-FC04-48A8-7E8B-F346A5A93EB0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20" creationId="{E238560D-041E-24CC-CC38-DAC574A75606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21" creationId="{69076721-C616-300E-DFE7-B34783B84724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22" creationId="{EC4A1C65-9960-003C-6E8C-5A62E4256787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23" creationId="{0C79197B-2344-3C56-DB68-6F10CC841E1C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24" creationId="{17BE3463-07B0-1649-6CF4-8226436FA123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25" creationId="{6F74E03B-DB7A-BE77-9A37-AB3876E7CEF1}"/>
          </ac:spMkLst>
        </pc:spChg>
        <pc:spChg chg="del mod">
          <ac:chgData name="Noémie Spiller" userId="e4bebb1e-116a-4f15-b3ae-274db878ded7" providerId="ADAL" clId="{92417A45-7289-4448-A542-791F8075DB55}" dt="2023-07-14T16:16:24.563" v="6453" actId="478"/>
          <ac:spMkLst>
            <pc:docMk/>
            <pc:sldMk cId="652054311" sldId="403"/>
            <ac:spMk id="26" creationId="{53B7D6DD-4C80-FF09-5AA7-A9986560BE4C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27" creationId="{137BC6BD-B4D8-77E9-A277-A8B534D172C9}"/>
          </ac:spMkLst>
        </pc:spChg>
        <pc:spChg chg="add mod">
          <ac:chgData name="Noémie Spiller" userId="e4bebb1e-116a-4f15-b3ae-274db878ded7" providerId="ADAL" clId="{92417A45-7289-4448-A542-791F8075DB55}" dt="2023-07-14T16:22:33.452" v="6489" actId="1076"/>
          <ac:spMkLst>
            <pc:docMk/>
            <pc:sldMk cId="652054311" sldId="403"/>
            <ac:spMk id="30" creationId="{E7EFC548-E58B-ECD5-B9FB-03F62FAA30F3}"/>
          </ac:spMkLst>
        </pc:spChg>
        <pc:spChg chg="add mod">
          <ac:chgData name="Noémie Spiller" userId="e4bebb1e-116a-4f15-b3ae-274db878ded7" providerId="ADAL" clId="{92417A45-7289-4448-A542-791F8075DB55}" dt="2023-07-14T16:18:38.261" v="6483" actId="1076"/>
          <ac:spMkLst>
            <pc:docMk/>
            <pc:sldMk cId="652054311" sldId="403"/>
            <ac:spMk id="31" creationId="{F37792FD-A58A-6D11-8AEE-9A597F6C0D9A}"/>
          </ac:spMkLst>
        </pc:spChg>
        <pc:spChg chg="add mod">
          <ac:chgData name="Noémie Spiller" userId="e4bebb1e-116a-4f15-b3ae-274db878ded7" providerId="ADAL" clId="{92417A45-7289-4448-A542-791F8075DB55}" dt="2023-07-14T16:22:12.086" v="6488" actId="1076"/>
          <ac:spMkLst>
            <pc:docMk/>
            <pc:sldMk cId="652054311" sldId="403"/>
            <ac:spMk id="32" creationId="{4AB2C985-C491-7216-559D-CFA030826952}"/>
          </ac:spMkLst>
        </pc:spChg>
        <pc:spChg chg="add mod">
          <ac:chgData name="Noémie Spiller" userId="e4bebb1e-116a-4f15-b3ae-274db878ded7" providerId="ADAL" clId="{92417A45-7289-4448-A542-791F8075DB55}" dt="2023-07-14T16:23:49.702" v="6496"/>
          <ac:spMkLst>
            <pc:docMk/>
            <pc:sldMk cId="652054311" sldId="403"/>
            <ac:spMk id="33" creationId="{6BBC123C-2BFB-0A4E-52D5-C6F25AF79B8B}"/>
          </ac:spMkLst>
        </pc:spChg>
        <pc:picChg chg="del mod">
          <ac:chgData name="Noémie Spiller" userId="e4bebb1e-116a-4f15-b3ae-274db878ded7" providerId="ADAL" clId="{92417A45-7289-4448-A542-791F8075DB55}" dt="2023-07-14T16:17:05.128" v="6454" actId="478"/>
          <ac:picMkLst>
            <pc:docMk/>
            <pc:sldMk cId="652054311" sldId="403"/>
            <ac:picMk id="6" creationId="{4E847E6F-489D-A40F-0145-CB32C4A78B48}"/>
          </ac:picMkLst>
        </pc:picChg>
        <pc:picChg chg="add mod">
          <ac:chgData name="Noémie Spiller" userId="e4bebb1e-116a-4f15-b3ae-274db878ded7" providerId="ADAL" clId="{92417A45-7289-4448-A542-791F8075DB55}" dt="2023-07-14T16:17:33.205" v="6463" actId="1076"/>
          <ac:picMkLst>
            <pc:docMk/>
            <pc:sldMk cId="652054311" sldId="403"/>
            <ac:picMk id="29" creationId="{82BEC63D-8429-F464-26A4-E9794F8CA029}"/>
          </ac:picMkLst>
        </pc:picChg>
        <pc:picChg chg="add mod">
          <ac:chgData name="Noémie Spiller" userId="e4bebb1e-116a-4f15-b3ae-274db878ded7" providerId="ADAL" clId="{92417A45-7289-4448-A542-791F8075DB55}" dt="2023-07-14T16:18:15.733" v="6472" actId="1076"/>
          <ac:picMkLst>
            <pc:docMk/>
            <pc:sldMk cId="652054311" sldId="403"/>
            <ac:picMk id="2050" creationId="{ABF18C6E-EF37-4457-BF82-BC2880342D4E}"/>
          </ac:picMkLst>
        </pc:picChg>
      </pc:sldChg>
      <pc:sldChg chg="modSp add mod modNotesTx">
        <pc:chgData name="Noémie Spiller" userId="e4bebb1e-116a-4f15-b3ae-274db878ded7" providerId="ADAL" clId="{92417A45-7289-4448-A542-791F8075DB55}" dt="2023-07-14T16:27:30.867" v="6653" actId="5793"/>
        <pc:sldMkLst>
          <pc:docMk/>
          <pc:sldMk cId="3737328271" sldId="404"/>
        </pc:sldMkLst>
        <pc:spChg chg="mod">
          <ac:chgData name="Noémie Spiller" userId="e4bebb1e-116a-4f15-b3ae-274db878ded7" providerId="ADAL" clId="{92417A45-7289-4448-A542-791F8075DB55}" dt="2023-07-14T16:24:27.290" v="6503" actId="20577"/>
          <ac:spMkLst>
            <pc:docMk/>
            <pc:sldMk cId="3737328271" sldId="404"/>
            <ac:spMk id="4" creationId="{429B44CD-1280-698F-C426-C6796BB7C824}"/>
          </ac:spMkLst>
        </pc:spChg>
        <pc:spChg chg="mod">
          <ac:chgData name="Noémie Spiller" userId="e4bebb1e-116a-4f15-b3ae-274db878ded7" providerId="ADAL" clId="{92417A45-7289-4448-A542-791F8075DB55}" dt="2023-07-14T16:27:16.030" v="6649" actId="14100"/>
          <ac:spMkLst>
            <pc:docMk/>
            <pc:sldMk cId="3737328271" sldId="404"/>
            <ac:spMk id="5" creationId="{57245510-6CB9-1675-F25D-9DBB8B127D7B}"/>
          </ac:spMkLst>
        </pc:spChg>
        <pc:spChg chg="mod">
          <ac:chgData name="Noémie Spiller" userId="e4bebb1e-116a-4f15-b3ae-274db878ded7" providerId="ADAL" clId="{92417A45-7289-4448-A542-791F8075DB55}" dt="2023-07-14T16:26:47.968" v="6645" actId="207"/>
          <ac:spMkLst>
            <pc:docMk/>
            <pc:sldMk cId="3737328271" sldId="404"/>
            <ac:spMk id="9" creationId="{C0A28928-B9B1-015D-29BE-BFE2F4F5EE6B}"/>
          </ac:spMkLst>
        </pc:spChg>
        <pc:spChg chg="mod">
          <ac:chgData name="Noémie Spiller" userId="e4bebb1e-116a-4f15-b3ae-274db878ded7" providerId="ADAL" clId="{92417A45-7289-4448-A542-791F8075DB55}" dt="2023-07-14T16:26:34.667" v="6642" actId="207"/>
          <ac:spMkLst>
            <pc:docMk/>
            <pc:sldMk cId="3737328271" sldId="404"/>
            <ac:spMk id="10" creationId="{1836D3B2-0470-6F83-5E41-D12999D72C1C}"/>
          </ac:spMkLst>
        </pc:spChg>
        <pc:spChg chg="mod">
          <ac:chgData name="Noémie Spiller" userId="e4bebb1e-116a-4f15-b3ae-274db878ded7" providerId="ADAL" clId="{92417A45-7289-4448-A542-791F8075DB55}" dt="2023-07-14T16:26:43.711" v="6644" actId="207"/>
          <ac:spMkLst>
            <pc:docMk/>
            <pc:sldMk cId="3737328271" sldId="404"/>
            <ac:spMk id="12" creationId="{6202065E-3588-41CA-1094-D397699F34B2}"/>
          </ac:spMkLst>
        </pc:spChg>
        <pc:spChg chg="mod">
          <ac:chgData name="Noémie Spiller" userId="e4bebb1e-116a-4f15-b3ae-274db878ded7" providerId="ADAL" clId="{92417A45-7289-4448-A542-791F8075DB55}" dt="2023-07-14T16:26:29.254" v="6641" actId="207"/>
          <ac:spMkLst>
            <pc:docMk/>
            <pc:sldMk cId="3737328271" sldId="404"/>
            <ac:spMk id="13" creationId="{F16B22BC-1777-F055-399A-FC1D108630BA}"/>
          </ac:spMkLst>
        </pc:spChg>
        <pc:spChg chg="mod">
          <ac:chgData name="Noémie Spiller" userId="e4bebb1e-116a-4f15-b3ae-274db878ded7" providerId="ADAL" clId="{92417A45-7289-4448-A542-791F8075DB55}" dt="2023-07-14T16:26:21.037" v="6640" actId="207"/>
          <ac:spMkLst>
            <pc:docMk/>
            <pc:sldMk cId="3737328271" sldId="404"/>
            <ac:spMk id="15" creationId="{DE7C15FE-13A2-EDBC-9430-256AF55D4E45}"/>
          </ac:spMkLst>
        </pc:spChg>
        <pc:spChg chg="mod">
          <ac:chgData name="Noémie Spiller" userId="e4bebb1e-116a-4f15-b3ae-274db878ded7" providerId="ADAL" clId="{92417A45-7289-4448-A542-791F8075DB55}" dt="2023-07-14T16:26:39.057" v="6643" actId="207"/>
          <ac:spMkLst>
            <pc:docMk/>
            <pc:sldMk cId="3737328271" sldId="404"/>
            <ac:spMk id="16" creationId="{43DA7FB6-6D02-33C1-6AAC-55525D0CF3F5}"/>
          </ac:spMkLst>
        </pc:spChg>
        <pc:spChg chg="mod">
          <ac:chgData name="Noémie Spiller" userId="e4bebb1e-116a-4f15-b3ae-274db878ded7" providerId="ADAL" clId="{92417A45-7289-4448-A542-791F8075DB55}" dt="2023-07-14T16:26:51.148" v="6646" actId="207"/>
          <ac:spMkLst>
            <pc:docMk/>
            <pc:sldMk cId="3737328271" sldId="404"/>
            <ac:spMk id="21" creationId="{69076721-C616-300E-DFE7-B34783B84724}"/>
          </ac:spMkLst>
        </pc:spChg>
        <pc:spChg chg="mod">
          <ac:chgData name="Noémie Spiller" userId="e4bebb1e-116a-4f15-b3ae-274db878ded7" providerId="ADAL" clId="{92417A45-7289-4448-A542-791F8075DB55}" dt="2023-07-14T16:26:54.212" v="6647" actId="207"/>
          <ac:spMkLst>
            <pc:docMk/>
            <pc:sldMk cId="3737328271" sldId="404"/>
            <ac:spMk id="22" creationId="{EC4A1C65-9960-003C-6E8C-5A62E4256787}"/>
          </ac:spMkLst>
        </pc:spChg>
        <pc:spChg chg="mod">
          <ac:chgData name="Noémie Spiller" userId="e4bebb1e-116a-4f15-b3ae-274db878ded7" providerId="ADAL" clId="{92417A45-7289-4448-A542-791F8075DB55}" dt="2023-07-14T16:26:57.736" v="6648" actId="207"/>
          <ac:spMkLst>
            <pc:docMk/>
            <pc:sldMk cId="3737328271" sldId="404"/>
            <ac:spMk id="23" creationId="{0C79197B-2344-3C56-DB68-6F10CC841E1C}"/>
          </ac:spMkLst>
        </pc:spChg>
      </pc:sldChg>
      <pc:sldChg chg="delSp modSp add mod">
        <pc:chgData name="Noémie Spiller" userId="e4bebb1e-116a-4f15-b3ae-274db878ded7" providerId="ADAL" clId="{92417A45-7289-4448-A542-791F8075DB55}" dt="2023-07-14T19:35:12.716" v="7210" actId="478"/>
        <pc:sldMkLst>
          <pc:docMk/>
          <pc:sldMk cId="405882494" sldId="405"/>
        </pc:sldMkLst>
        <pc:spChg chg="del">
          <ac:chgData name="Noémie Spiller" userId="e4bebb1e-116a-4f15-b3ae-274db878ded7" providerId="ADAL" clId="{92417A45-7289-4448-A542-791F8075DB55}" dt="2023-07-14T19:35:08.800" v="7209" actId="478"/>
          <ac:spMkLst>
            <pc:docMk/>
            <pc:sldMk cId="405882494" sldId="405"/>
            <ac:spMk id="33" creationId="{06E3B20C-3BE4-3A75-CCF4-E7C919AA857B}"/>
          </ac:spMkLst>
        </pc:spChg>
        <pc:spChg chg="del mod">
          <ac:chgData name="Noémie Spiller" userId="e4bebb1e-116a-4f15-b3ae-274db878ded7" providerId="ADAL" clId="{92417A45-7289-4448-A542-791F8075DB55}" dt="2023-07-14T19:35:06.784" v="7208" actId="478"/>
          <ac:spMkLst>
            <pc:docMk/>
            <pc:sldMk cId="405882494" sldId="405"/>
            <ac:spMk id="34" creationId="{B0DE2A90-BD89-0D79-3104-77346E81DEE2}"/>
          </ac:spMkLst>
        </pc:spChg>
        <pc:spChg chg="del">
          <ac:chgData name="Noémie Spiller" userId="e4bebb1e-116a-4f15-b3ae-274db878ded7" providerId="ADAL" clId="{92417A45-7289-4448-A542-791F8075DB55}" dt="2023-07-14T19:35:12.716" v="7210" actId="478"/>
          <ac:spMkLst>
            <pc:docMk/>
            <pc:sldMk cId="405882494" sldId="405"/>
            <ac:spMk id="38" creationId="{95054032-B62F-8823-983F-BCC2C72D51CE}"/>
          </ac:spMkLst>
        </pc:spChg>
        <pc:spChg chg="del">
          <ac:chgData name="Noémie Spiller" userId="e4bebb1e-116a-4f15-b3ae-274db878ded7" providerId="ADAL" clId="{92417A45-7289-4448-A542-791F8075DB55}" dt="2023-07-14T19:35:12.716" v="7210" actId="478"/>
          <ac:spMkLst>
            <pc:docMk/>
            <pc:sldMk cId="405882494" sldId="405"/>
            <ac:spMk id="39" creationId="{9DDF1F71-5AB6-1FA7-29FD-19DD6F863554}"/>
          </ac:spMkLst>
        </pc:spChg>
        <pc:spChg chg="del">
          <ac:chgData name="Noémie Spiller" userId="e4bebb1e-116a-4f15-b3ae-274db878ded7" providerId="ADAL" clId="{92417A45-7289-4448-A542-791F8075DB55}" dt="2023-07-14T19:35:12.716" v="7210" actId="478"/>
          <ac:spMkLst>
            <pc:docMk/>
            <pc:sldMk cId="405882494" sldId="405"/>
            <ac:spMk id="52" creationId="{F76B998B-1C38-E99E-B63C-7D1A6677171A}"/>
          </ac:spMkLst>
        </pc:spChg>
        <pc:spChg chg="del">
          <ac:chgData name="Noémie Spiller" userId="e4bebb1e-116a-4f15-b3ae-274db878ded7" providerId="ADAL" clId="{92417A45-7289-4448-A542-791F8075DB55}" dt="2023-07-14T19:35:12.716" v="7210" actId="478"/>
          <ac:spMkLst>
            <pc:docMk/>
            <pc:sldMk cId="405882494" sldId="405"/>
            <ac:spMk id="53" creationId="{3C472D00-3B6F-BDB3-D8C6-D3E4A2653B4E}"/>
          </ac:spMkLst>
        </pc:spChg>
        <pc:cxnChg chg="del mod">
          <ac:chgData name="Noémie Spiller" userId="e4bebb1e-116a-4f15-b3ae-274db878ded7" providerId="ADAL" clId="{92417A45-7289-4448-A542-791F8075DB55}" dt="2023-07-14T19:35:03.846" v="7206" actId="478"/>
          <ac:cxnSpMkLst>
            <pc:docMk/>
            <pc:sldMk cId="405882494" sldId="405"/>
            <ac:cxnSpMk id="41" creationId="{3130BCDE-E412-2F8A-F637-46390B0F4A36}"/>
          </ac:cxnSpMkLst>
        </pc:cxnChg>
        <pc:cxnChg chg="del mod">
          <ac:chgData name="Noémie Spiller" userId="e4bebb1e-116a-4f15-b3ae-274db878ded7" providerId="ADAL" clId="{92417A45-7289-4448-A542-791F8075DB55}" dt="2023-07-14T19:35:12.716" v="7210" actId="478"/>
          <ac:cxnSpMkLst>
            <pc:docMk/>
            <pc:sldMk cId="405882494" sldId="405"/>
            <ac:cxnSpMk id="43" creationId="{02D9EE84-D7DA-8F3D-E3D1-65EE757F3E8F}"/>
          </ac:cxnSpMkLst>
        </pc:cxnChg>
        <pc:cxnChg chg="del">
          <ac:chgData name="Noémie Spiller" userId="e4bebb1e-116a-4f15-b3ae-274db878ded7" providerId="ADAL" clId="{92417A45-7289-4448-A542-791F8075DB55}" dt="2023-07-14T19:35:12.716" v="7210" actId="478"/>
          <ac:cxnSpMkLst>
            <pc:docMk/>
            <pc:sldMk cId="405882494" sldId="405"/>
            <ac:cxnSpMk id="46" creationId="{7A6EC2A0-ED87-D8B1-ABC7-E27EF1910E75}"/>
          </ac:cxnSpMkLst>
        </pc:cxnChg>
      </pc:sldChg>
      <pc:sldChg chg="delSp add mod">
        <pc:chgData name="Noémie Spiller" userId="e4bebb1e-116a-4f15-b3ae-274db878ded7" providerId="ADAL" clId="{92417A45-7289-4448-A542-791F8075DB55}" dt="2023-07-14T19:35:44.612" v="7216" actId="478"/>
        <pc:sldMkLst>
          <pc:docMk/>
          <pc:sldMk cId="3838433696" sldId="406"/>
        </pc:sldMkLst>
        <pc:spChg chg="del">
          <ac:chgData name="Noémie Spiller" userId="e4bebb1e-116a-4f15-b3ae-274db878ded7" providerId="ADAL" clId="{92417A45-7289-4448-A542-791F8075DB55}" dt="2023-07-14T19:35:44.612" v="7216" actId="478"/>
          <ac:spMkLst>
            <pc:docMk/>
            <pc:sldMk cId="3838433696" sldId="406"/>
            <ac:spMk id="33" creationId="{06E3B20C-3BE4-3A75-CCF4-E7C919AA857B}"/>
          </ac:spMkLst>
        </pc:spChg>
        <pc:spChg chg="del">
          <ac:chgData name="Noémie Spiller" userId="e4bebb1e-116a-4f15-b3ae-274db878ded7" providerId="ADAL" clId="{92417A45-7289-4448-A542-791F8075DB55}" dt="2023-07-14T19:35:42.937" v="7215" actId="478"/>
          <ac:spMkLst>
            <pc:docMk/>
            <pc:sldMk cId="3838433696" sldId="406"/>
            <ac:spMk id="34" creationId="{B0DE2A90-BD89-0D79-3104-77346E81DEE2}"/>
          </ac:spMkLst>
        </pc:spChg>
        <pc:spChg chg="del">
          <ac:chgData name="Noémie Spiller" userId="e4bebb1e-116a-4f15-b3ae-274db878ded7" providerId="ADAL" clId="{92417A45-7289-4448-A542-791F8075DB55}" dt="2023-07-14T19:35:38.050" v="7213" actId="478"/>
          <ac:spMkLst>
            <pc:docMk/>
            <pc:sldMk cId="3838433696" sldId="406"/>
            <ac:spMk id="39" creationId="{9DDF1F71-5AB6-1FA7-29FD-19DD6F863554}"/>
          </ac:spMkLst>
        </pc:spChg>
        <pc:spChg chg="del">
          <ac:chgData name="Noémie Spiller" userId="e4bebb1e-116a-4f15-b3ae-274db878ded7" providerId="ADAL" clId="{92417A45-7289-4448-A542-791F8075DB55}" dt="2023-07-14T19:35:36.268" v="7212" actId="478"/>
          <ac:spMkLst>
            <pc:docMk/>
            <pc:sldMk cId="3838433696" sldId="406"/>
            <ac:spMk id="53" creationId="{3C472D00-3B6F-BDB3-D8C6-D3E4A2653B4E}"/>
          </ac:spMkLst>
        </pc:spChg>
        <pc:cxnChg chg="del">
          <ac:chgData name="Noémie Spiller" userId="e4bebb1e-116a-4f15-b3ae-274db878ded7" providerId="ADAL" clId="{92417A45-7289-4448-A542-791F8075DB55}" dt="2023-07-14T19:35:40.677" v="7214" actId="478"/>
          <ac:cxnSpMkLst>
            <pc:docMk/>
            <pc:sldMk cId="3838433696" sldId="406"/>
            <ac:cxnSpMk id="46" creationId="{7A6EC2A0-ED87-D8B1-ABC7-E27EF1910E75}"/>
          </ac:cxnSpMkLst>
        </pc:cxnChg>
      </pc:sldChg>
      <pc:sldChg chg="delSp add mod">
        <pc:chgData name="Noémie Spiller" userId="e4bebb1e-116a-4f15-b3ae-274db878ded7" providerId="ADAL" clId="{92417A45-7289-4448-A542-791F8075DB55}" dt="2023-07-14T19:35:58.215" v="7219" actId="478"/>
        <pc:sldMkLst>
          <pc:docMk/>
          <pc:sldMk cId="3284344385" sldId="407"/>
        </pc:sldMkLst>
        <pc:spChg chg="del">
          <ac:chgData name="Noémie Spiller" userId="e4bebb1e-116a-4f15-b3ae-274db878ded7" providerId="ADAL" clId="{92417A45-7289-4448-A542-791F8075DB55}" dt="2023-07-14T19:35:58.215" v="7219" actId="478"/>
          <ac:spMkLst>
            <pc:docMk/>
            <pc:sldMk cId="3284344385" sldId="407"/>
            <ac:spMk id="33" creationId="{06E3B20C-3BE4-3A75-CCF4-E7C919AA857B}"/>
          </ac:spMkLst>
        </pc:spChg>
        <pc:spChg chg="del">
          <ac:chgData name="Noémie Spiller" userId="e4bebb1e-116a-4f15-b3ae-274db878ded7" providerId="ADAL" clId="{92417A45-7289-4448-A542-791F8075DB55}" dt="2023-07-14T19:35:56.222" v="7218" actId="478"/>
          <ac:spMkLst>
            <pc:docMk/>
            <pc:sldMk cId="3284344385" sldId="407"/>
            <ac:spMk id="34" creationId="{B0DE2A90-BD89-0D79-3104-77346E81DEE2}"/>
          </ac:spMkLst>
        </pc:spChg>
      </pc:sldChg>
      <pc:sldChg chg="add modNotesTx">
        <pc:chgData name="Noémie Spiller" userId="e4bebb1e-116a-4f15-b3ae-274db878ded7" providerId="ADAL" clId="{92417A45-7289-4448-A542-791F8075DB55}" dt="2023-07-14T19:48:54.267" v="7377" actId="20577"/>
        <pc:sldMkLst>
          <pc:docMk/>
          <pc:sldMk cId="2510103267" sldId="408"/>
        </pc:sldMkLst>
      </pc:sldChg>
      <pc:sldChg chg="modSp add del mod">
        <pc:chgData name="Noémie Spiller" userId="e4bebb1e-116a-4f15-b3ae-274db878ded7" providerId="ADAL" clId="{92417A45-7289-4448-A542-791F8075DB55}" dt="2023-07-14T21:05:37.960" v="9037" actId="47"/>
        <pc:sldMkLst>
          <pc:docMk/>
          <pc:sldMk cId="1292029828" sldId="409"/>
        </pc:sldMkLst>
        <pc:spChg chg="mod">
          <ac:chgData name="Noémie Spiller" userId="e4bebb1e-116a-4f15-b3ae-274db878ded7" providerId="ADAL" clId="{92417A45-7289-4448-A542-791F8075DB55}" dt="2023-07-14T20:15:26.365" v="7405" actId="20577"/>
          <ac:spMkLst>
            <pc:docMk/>
            <pc:sldMk cId="1292029828" sldId="409"/>
            <ac:spMk id="4" creationId="{5EC51E62-AF43-2CF9-5945-D5BC3D58F7A8}"/>
          </ac:spMkLst>
        </pc:spChg>
      </pc:sldChg>
      <pc:sldChg chg="addSp delSp modSp add mod">
        <pc:chgData name="Noémie Spiller" userId="e4bebb1e-116a-4f15-b3ae-274db878ded7" providerId="ADAL" clId="{92417A45-7289-4448-A542-791F8075DB55}" dt="2023-07-14T20:42:56.721" v="8355" actId="1076"/>
        <pc:sldMkLst>
          <pc:docMk/>
          <pc:sldMk cId="2317445532" sldId="410"/>
        </pc:sldMkLst>
        <pc:spChg chg="mod">
          <ac:chgData name="Noémie Spiller" userId="e4bebb1e-116a-4f15-b3ae-274db878ded7" providerId="ADAL" clId="{92417A45-7289-4448-A542-791F8075DB55}" dt="2023-07-14T20:23:02.954" v="7454" actId="20577"/>
          <ac:spMkLst>
            <pc:docMk/>
            <pc:sldMk cId="2317445532" sldId="410"/>
            <ac:spMk id="4" creationId="{5EC51E62-AF43-2CF9-5945-D5BC3D58F7A8}"/>
          </ac:spMkLst>
        </pc:spChg>
        <pc:spChg chg="add del mod">
          <ac:chgData name="Noémie Spiller" userId="e4bebb1e-116a-4f15-b3ae-274db878ded7" providerId="ADAL" clId="{92417A45-7289-4448-A542-791F8075DB55}" dt="2023-07-14T20:41:14.484" v="8202" actId="478"/>
          <ac:spMkLst>
            <pc:docMk/>
            <pc:sldMk cId="2317445532" sldId="410"/>
            <ac:spMk id="5" creationId="{3722263B-150F-44D4-3B53-E128378DEA70}"/>
          </ac:spMkLst>
        </pc:spChg>
        <pc:spChg chg="add del mod">
          <ac:chgData name="Noémie Spiller" userId="e4bebb1e-116a-4f15-b3ae-274db878ded7" providerId="ADAL" clId="{92417A45-7289-4448-A542-791F8075DB55}" dt="2023-07-14T20:36:35.339" v="7899" actId="478"/>
          <ac:spMkLst>
            <pc:docMk/>
            <pc:sldMk cId="2317445532" sldId="410"/>
            <ac:spMk id="7" creationId="{D00E8CEC-EEA5-20DE-85DC-07A715BBA9DB}"/>
          </ac:spMkLst>
        </pc:spChg>
        <pc:spChg chg="add del mod">
          <ac:chgData name="Noémie Spiller" userId="e4bebb1e-116a-4f15-b3ae-274db878ded7" providerId="ADAL" clId="{92417A45-7289-4448-A542-791F8075DB55}" dt="2023-07-14T20:42:21.699" v="8348" actId="478"/>
          <ac:spMkLst>
            <pc:docMk/>
            <pc:sldMk cId="2317445532" sldId="410"/>
            <ac:spMk id="10" creationId="{8DE9D99D-0999-40EC-105C-E94C2B1540A0}"/>
          </ac:spMkLst>
        </pc:spChg>
        <pc:spChg chg="add mod">
          <ac:chgData name="Noémie Spiller" userId="e4bebb1e-116a-4f15-b3ae-274db878ded7" providerId="ADAL" clId="{92417A45-7289-4448-A542-791F8075DB55}" dt="2023-07-14T20:41:33.764" v="8207" actId="115"/>
          <ac:spMkLst>
            <pc:docMk/>
            <pc:sldMk cId="2317445532" sldId="410"/>
            <ac:spMk id="11" creationId="{7E0CD247-0A73-AE6E-8326-51855AA4DD80}"/>
          </ac:spMkLst>
        </pc:spChg>
        <pc:spChg chg="add mod">
          <ac:chgData name="Noémie Spiller" userId="e4bebb1e-116a-4f15-b3ae-274db878ded7" providerId="ADAL" clId="{92417A45-7289-4448-A542-791F8075DB55}" dt="2023-07-14T20:42:40.146" v="8353" actId="115"/>
          <ac:spMkLst>
            <pc:docMk/>
            <pc:sldMk cId="2317445532" sldId="410"/>
            <ac:spMk id="12" creationId="{ADEE28C1-2693-7584-BD01-BDD0BEA9E176}"/>
          </ac:spMkLst>
        </pc:spChg>
        <pc:spChg chg="mod">
          <ac:chgData name="Noémie Spiller" userId="e4bebb1e-116a-4f15-b3ae-274db878ded7" providerId="ADAL" clId="{92417A45-7289-4448-A542-791F8075DB55}" dt="2023-07-14T20:40:48.977" v="8196" actId="1035"/>
          <ac:spMkLst>
            <pc:docMk/>
            <pc:sldMk cId="2317445532" sldId="410"/>
            <ac:spMk id="14" creationId="{CA83DB73-BA7D-E9D6-26CD-69C10894DE44}"/>
          </ac:spMkLst>
        </pc:spChg>
        <pc:spChg chg="del mod">
          <ac:chgData name="Noémie Spiller" userId="e4bebb1e-116a-4f15-b3ae-274db878ded7" providerId="ADAL" clId="{92417A45-7289-4448-A542-791F8075DB55}" dt="2023-07-14T20:36:06.421" v="7895" actId="478"/>
          <ac:spMkLst>
            <pc:docMk/>
            <pc:sldMk cId="2317445532" sldId="410"/>
            <ac:spMk id="18" creationId="{CBE04F93-3167-1126-6D7C-9178720F2497}"/>
          </ac:spMkLst>
        </pc:spChg>
        <pc:picChg chg="add mod">
          <ac:chgData name="Noémie Spiller" userId="e4bebb1e-116a-4f15-b3ae-274db878ded7" providerId="ADAL" clId="{92417A45-7289-4448-A542-791F8075DB55}" dt="2023-07-14T20:42:56.721" v="8355" actId="1076"/>
          <ac:picMkLst>
            <pc:docMk/>
            <pc:sldMk cId="2317445532" sldId="410"/>
            <ac:picMk id="9" creationId="{04AEEFBB-022A-2CCC-D144-7015FC85C9A7}"/>
          </ac:picMkLst>
        </pc:picChg>
      </pc:sldChg>
      <pc:sldChg chg="add">
        <pc:chgData name="Noémie Spiller" userId="e4bebb1e-116a-4f15-b3ae-274db878ded7" providerId="ADAL" clId="{92417A45-7289-4448-A542-791F8075DB55}" dt="2023-07-14T20:47:24.884" v="8713"/>
        <pc:sldMkLst>
          <pc:docMk/>
          <pc:sldMk cId="1821909749" sldId="411"/>
        </pc:sldMkLst>
      </pc:sldChg>
      <pc:sldChg chg="modSp add del mod">
        <pc:chgData name="Noémie Spiller" userId="e4bebb1e-116a-4f15-b3ae-274db878ded7" providerId="ADAL" clId="{92417A45-7289-4448-A542-791F8075DB55}" dt="2023-07-14T20:26:40.277" v="7473" actId="47"/>
        <pc:sldMkLst>
          <pc:docMk/>
          <pc:sldMk cId="4020848320" sldId="411"/>
        </pc:sldMkLst>
        <pc:spChg chg="mod">
          <ac:chgData name="Noémie Spiller" userId="e4bebb1e-116a-4f15-b3ae-274db878ded7" providerId="ADAL" clId="{92417A45-7289-4448-A542-791F8075DB55}" dt="2023-07-14T20:25:24.983" v="7472" actId="20577"/>
          <ac:spMkLst>
            <pc:docMk/>
            <pc:sldMk cId="4020848320" sldId="411"/>
            <ac:spMk id="4" creationId="{85814CD9-9D42-2B05-ACC5-0416562798DE}"/>
          </ac:spMkLst>
        </pc:spChg>
      </pc:sldChg>
      <pc:sldChg chg="addSp delSp modSp add mod">
        <pc:chgData name="Noémie Spiller" userId="e4bebb1e-116a-4f15-b3ae-274db878ded7" providerId="ADAL" clId="{92417A45-7289-4448-A542-791F8075DB55}" dt="2023-07-14T21:11:31.717" v="9053" actId="14100"/>
        <pc:sldMkLst>
          <pc:docMk/>
          <pc:sldMk cId="1325914739" sldId="412"/>
        </pc:sldMkLst>
        <pc:spChg chg="mod ord">
          <ac:chgData name="Noémie Spiller" userId="e4bebb1e-116a-4f15-b3ae-274db878ded7" providerId="ADAL" clId="{92417A45-7289-4448-A542-791F8075DB55}" dt="2023-07-14T21:11:31.717" v="9053" actId="14100"/>
          <ac:spMkLst>
            <pc:docMk/>
            <pc:sldMk cId="1325914739" sldId="412"/>
            <ac:spMk id="147" creationId="{42573AAD-314A-2F6B-A2BA-08C694BCDFC7}"/>
          </ac:spMkLst>
        </pc:spChg>
        <pc:picChg chg="del">
          <ac:chgData name="Noémie Spiller" userId="e4bebb1e-116a-4f15-b3ae-274db878ded7" providerId="ADAL" clId="{92417A45-7289-4448-A542-791F8075DB55}" dt="2023-07-14T21:10:54.922" v="9045" actId="478"/>
          <ac:picMkLst>
            <pc:docMk/>
            <pc:sldMk cId="1325914739" sldId="412"/>
            <ac:picMk id="7" creationId="{E9A69AB1-F366-6DBB-E874-A62DA35952BB}"/>
          </ac:picMkLst>
        </pc:picChg>
        <pc:picChg chg="add mod">
          <ac:chgData name="Noémie Spiller" userId="e4bebb1e-116a-4f15-b3ae-274db878ded7" providerId="ADAL" clId="{92417A45-7289-4448-A542-791F8075DB55}" dt="2023-07-14T21:11:05.121" v="9048" actId="1076"/>
          <ac:picMkLst>
            <pc:docMk/>
            <pc:sldMk cId="1325914739" sldId="412"/>
            <ac:picMk id="8" creationId="{31F2DE29-1003-C512-B273-89EEFE961FA0}"/>
          </ac:picMkLst>
        </pc:picChg>
      </pc:sldChg>
      <pc:sldChg chg="modSp new mod">
        <pc:chgData name="Noémie Spiller" userId="e4bebb1e-116a-4f15-b3ae-274db878ded7" providerId="ADAL" clId="{92417A45-7289-4448-A542-791F8075DB55}" dt="2023-07-15T13:06:16.300" v="9359" actId="20577"/>
        <pc:sldMkLst>
          <pc:docMk/>
          <pc:sldMk cId="2062336186" sldId="413"/>
        </pc:sldMkLst>
        <pc:spChg chg="mod">
          <ac:chgData name="Noémie Spiller" userId="e4bebb1e-116a-4f15-b3ae-274db878ded7" providerId="ADAL" clId="{92417A45-7289-4448-A542-791F8075DB55}" dt="2023-07-15T13:06:06.202" v="9323" actId="20577"/>
          <ac:spMkLst>
            <pc:docMk/>
            <pc:sldMk cId="2062336186" sldId="413"/>
            <ac:spMk id="4" creationId="{C5CFF1D0-A3E9-F5E6-6B68-74BF4F53ADE5}"/>
          </ac:spMkLst>
        </pc:spChg>
        <pc:spChg chg="mod">
          <ac:chgData name="Noémie Spiller" userId="e4bebb1e-116a-4f15-b3ae-274db878ded7" providerId="ADAL" clId="{92417A45-7289-4448-A542-791F8075DB55}" dt="2023-07-15T13:06:16.300" v="9359" actId="20577"/>
          <ac:spMkLst>
            <pc:docMk/>
            <pc:sldMk cId="2062336186" sldId="413"/>
            <ac:spMk id="5" creationId="{EE91EE25-10A8-4DF1-CDA5-7460D700FE16}"/>
          </ac:spMkLst>
        </pc:spChg>
      </pc:sldChg>
    </pc:docChg>
  </pc:docChgLst>
  <pc:docChgLst>
    <pc:chgData name="Noémie Spiller" userId="S::nspiller@stud.hs-heilbronn.de::e4bebb1e-116a-4f15-b3ae-274db878ded7" providerId="AD" clId="Web-{63F001A4-8CA7-476C-E30E-FB2DFC3A4494}"/>
    <pc:docChg chg="addSld delSld modSld sldOrd">
      <pc:chgData name="Noémie Spiller" userId="S::nspiller@stud.hs-heilbronn.de::e4bebb1e-116a-4f15-b3ae-274db878ded7" providerId="AD" clId="Web-{63F001A4-8CA7-476C-E30E-FB2DFC3A4494}" dt="2023-05-11T09:19:03.258" v="103"/>
      <pc:docMkLst>
        <pc:docMk/>
      </pc:docMkLst>
      <pc:sldChg chg="modSp">
        <pc:chgData name="Noémie Spiller" userId="S::nspiller@stud.hs-heilbronn.de::e4bebb1e-116a-4f15-b3ae-274db878ded7" providerId="AD" clId="Web-{63F001A4-8CA7-476C-E30E-FB2DFC3A4494}" dt="2023-05-11T06:14:59.284" v="35" actId="20577"/>
        <pc:sldMkLst>
          <pc:docMk/>
          <pc:sldMk cId="1147882705" sldId="313"/>
        </pc:sldMkLst>
        <pc:spChg chg="mod">
          <ac:chgData name="Noémie Spiller" userId="S::nspiller@stud.hs-heilbronn.de::e4bebb1e-116a-4f15-b3ae-274db878ded7" providerId="AD" clId="Web-{63F001A4-8CA7-476C-E30E-FB2DFC3A4494}" dt="2023-05-11T06:14:59.284" v="35" actId="20577"/>
          <ac:spMkLst>
            <pc:docMk/>
            <pc:sldMk cId="1147882705" sldId="313"/>
            <ac:spMk id="3" creationId="{959B8427-2E56-0C2E-728F-5C132FC1F989}"/>
          </ac:spMkLst>
        </pc:spChg>
      </pc:sldChg>
      <pc:sldChg chg="del">
        <pc:chgData name="Noémie Spiller" userId="S::nspiller@stud.hs-heilbronn.de::e4bebb1e-116a-4f15-b3ae-274db878ded7" providerId="AD" clId="Web-{63F001A4-8CA7-476C-E30E-FB2DFC3A4494}" dt="2023-05-11T05:45:40.075" v="1"/>
        <pc:sldMkLst>
          <pc:docMk/>
          <pc:sldMk cId="1158767243" sldId="314"/>
        </pc:sldMkLst>
      </pc:sldChg>
      <pc:sldChg chg="del">
        <pc:chgData name="Noémie Spiller" userId="S::nspiller@stud.hs-heilbronn.de::e4bebb1e-116a-4f15-b3ae-274db878ded7" providerId="AD" clId="Web-{63F001A4-8CA7-476C-E30E-FB2DFC3A4494}" dt="2023-05-11T05:45:40.090" v="2"/>
        <pc:sldMkLst>
          <pc:docMk/>
          <pc:sldMk cId="1247741922" sldId="317"/>
        </pc:sldMkLst>
      </pc:sldChg>
      <pc:sldChg chg="del">
        <pc:chgData name="Noémie Spiller" userId="S::nspiller@stud.hs-heilbronn.de::e4bebb1e-116a-4f15-b3ae-274db878ded7" providerId="AD" clId="Web-{63F001A4-8CA7-476C-E30E-FB2DFC3A4494}" dt="2023-05-11T05:45:40.121" v="3"/>
        <pc:sldMkLst>
          <pc:docMk/>
          <pc:sldMk cId="1679769906" sldId="318"/>
        </pc:sldMkLst>
      </pc:sldChg>
      <pc:sldChg chg="del">
        <pc:chgData name="Noémie Spiller" userId="S::nspiller@stud.hs-heilbronn.de::e4bebb1e-116a-4f15-b3ae-274db878ded7" providerId="AD" clId="Web-{63F001A4-8CA7-476C-E30E-FB2DFC3A4494}" dt="2023-05-11T05:45:43.309" v="4"/>
        <pc:sldMkLst>
          <pc:docMk/>
          <pc:sldMk cId="3738248001" sldId="319"/>
        </pc:sldMkLst>
      </pc:sldChg>
      <pc:sldChg chg="del">
        <pc:chgData name="Noémie Spiller" userId="S::nspiller@stud.hs-heilbronn.de::e4bebb1e-116a-4f15-b3ae-274db878ded7" providerId="AD" clId="Web-{63F001A4-8CA7-476C-E30E-FB2DFC3A4494}" dt="2023-05-11T05:46:51.048" v="12"/>
        <pc:sldMkLst>
          <pc:docMk/>
          <pc:sldMk cId="4089228486" sldId="320"/>
        </pc:sldMkLst>
      </pc:sldChg>
      <pc:sldChg chg="del">
        <pc:chgData name="Noémie Spiller" userId="S::nspiller@stud.hs-heilbronn.de::e4bebb1e-116a-4f15-b3ae-274db878ded7" providerId="AD" clId="Web-{63F001A4-8CA7-476C-E30E-FB2DFC3A4494}" dt="2023-05-11T05:46:42.954" v="10"/>
        <pc:sldMkLst>
          <pc:docMk/>
          <pc:sldMk cId="3570777704" sldId="322"/>
        </pc:sldMkLst>
      </pc:sldChg>
      <pc:sldChg chg="del">
        <pc:chgData name="Noémie Spiller" userId="S::nspiller@stud.hs-heilbronn.de::e4bebb1e-116a-4f15-b3ae-274db878ded7" providerId="AD" clId="Web-{63F001A4-8CA7-476C-E30E-FB2DFC3A4494}" dt="2023-05-11T06:15:44.020" v="39"/>
        <pc:sldMkLst>
          <pc:docMk/>
          <pc:sldMk cId="1963810207" sldId="323"/>
        </pc:sldMkLst>
      </pc:sldChg>
      <pc:sldChg chg="ord">
        <pc:chgData name="Noémie Spiller" userId="S::nspiller@stud.hs-heilbronn.de::e4bebb1e-116a-4f15-b3ae-274db878ded7" providerId="AD" clId="Web-{63F001A4-8CA7-476C-E30E-FB2DFC3A4494}" dt="2023-05-11T06:15:53.958" v="41"/>
        <pc:sldMkLst>
          <pc:docMk/>
          <pc:sldMk cId="621628165" sldId="324"/>
        </pc:sldMkLst>
      </pc:sldChg>
      <pc:sldChg chg="del">
        <pc:chgData name="Noémie Spiller" userId="S::nspiller@stud.hs-heilbronn.de::e4bebb1e-116a-4f15-b3ae-274db878ded7" providerId="AD" clId="Web-{63F001A4-8CA7-476C-E30E-FB2DFC3A4494}" dt="2023-05-11T06:16:02.505" v="42"/>
        <pc:sldMkLst>
          <pc:docMk/>
          <pc:sldMk cId="1176313540" sldId="325"/>
        </pc:sldMkLst>
      </pc:sldChg>
      <pc:sldChg chg="del">
        <pc:chgData name="Noémie Spiller" userId="S::nspiller@stud.hs-heilbronn.de::e4bebb1e-116a-4f15-b3ae-274db878ded7" providerId="AD" clId="Web-{63F001A4-8CA7-476C-E30E-FB2DFC3A4494}" dt="2023-05-11T06:16:05.864" v="43"/>
        <pc:sldMkLst>
          <pc:docMk/>
          <pc:sldMk cId="815586482" sldId="327"/>
        </pc:sldMkLst>
      </pc:sldChg>
      <pc:sldChg chg="del">
        <pc:chgData name="Noémie Spiller" userId="S::nspiller@stud.hs-heilbronn.de::e4bebb1e-116a-4f15-b3ae-274db878ded7" providerId="AD" clId="Web-{63F001A4-8CA7-476C-E30E-FB2DFC3A4494}" dt="2023-05-11T06:16:07.677" v="44"/>
        <pc:sldMkLst>
          <pc:docMk/>
          <pc:sldMk cId="2155087023" sldId="328"/>
        </pc:sldMkLst>
      </pc:sldChg>
      <pc:sldChg chg="del">
        <pc:chgData name="Noémie Spiller" userId="S::nspiller@stud.hs-heilbronn.de::e4bebb1e-116a-4f15-b3ae-274db878ded7" providerId="AD" clId="Web-{63F001A4-8CA7-476C-E30E-FB2DFC3A4494}" dt="2023-05-11T05:45:50.200" v="7"/>
        <pc:sldMkLst>
          <pc:docMk/>
          <pc:sldMk cId="2964222083" sldId="332"/>
        </pc:sldMkLst>
      </pc:sldChg>
      <pc:sldChg chg="del">
        <pc:chgData name="Noémie Spiller" userId="S::nspiller@stud.hs-heilbronn.de::e4bebb1e-116a-4f15-b3ae-274db878ded7" providerId="AD" clId="Web-{63F001A4-8CA7-476C-E30E-FB2DFC3A4494}" dt="2023-05-11T05:45:48.325" v="6"/>
        <pc:sldMkLst>
          <pc:docMk/>
          <pc:sldMk cId="2223353952" sldId="334"/>
        </pc:sldMkLst>
      </pc:sldChg>
      <pc:sldChg chg="del">
        <pc:chgData name="Noémie Spiller" userId="S::nspiller@stud.hs-heilbronn.de::e4bebb1e-116a-4f15-b3ae-274db878ded7" providerId="AD" clId="Web-{63F001A4-8CA7-476C-E30E-FB2DFC3A4494}" dt="2023-05-11T05:45:44.544" v="5"/>
        <pc:sldMkLst>
          <pc:docMk/>
          <pc:sldMk cId="506601370" sldId="335"/>
        </pc:sldMkLst>
      </pc:sldChg>
      <pc:sldChg chg="modSp">
        <pc:chgData name="Noémie Spiller" userId="S::nspiller@stud.hs-heilbronn.de::e4bebb1e-116a-4f15-b3ae-274db878ded7" providerId="AD" clId="Web-{63F001A4-8CA7-476C-E30E-FB2DFC3A4494}" dt="2023-05-11T06:15:18.550" v="37" actId="20577"/>
        <pc:sldMkLst>
          <pc:docMk/>
          <pc:sldMk cId="2642368517" sldId="338"/>
        </pc:sldMkLst>
        <pc:spChg chg="mod">
          <ac:chgData name="Noémie Spiller" userId="S::nspiller@stud.hs-heilbronn.de::e4bebb1e-116a-4f15-b3ae-274db878ded7" providerId="AD" clId="Web-{63F001A4-8CA7-476C-E30E-FB2DFC3A4494}" dt="2023-05-11T06:15:18.550" v="37" actId="20577"/>
          <ac:spMkLst>
            <pc:docMk/>
            <pc:sldMk cId="2642368517" sldId="338"/>
            <ac:spMk id="4" creationId="{79114A4D-AFC4-AE7A-04F0-57A33A93A49D}"/>
          </ac:spMkLst>
        </pc:spChg>
      </pc:sldChg>
      <pc:sldChg chg="modSp ord">
        <pc:chgData name="Noémie Spiller" userId="S::nspiller@stud.hs-heilbronn.de::e4bebb1e-116a-4f15-b3ae-274db878ded7" providerId="AD" clId="Web-{63F001A4-8CA7-476C-E30E-FB2DFC3A4494}" dt="2023-05-11T06:17:58.290" v="71" actId="20577"/>
        <pc:sldMkLst>
          <pc:docMk/>
          <pc:sldMk cId="3390717321" sldId="343"/>
        </pc:sldMkLst>
        <pc:spChg chg="mod">
          <ac:chgData name="Noémie Spiller" userId="S::nspiller@stud.hs-heilbronn.de::e4bebb1e-116a-4f15-b3ae-274db878ded7" providerId="AD" clId="Web-{63F001A4-8CA7-476C-E30E-FB2DFC3A4494}" dt="2023-05-11T06:17:58.290" v="71" actId="20577"/>
          <ac:spMkLst>
            <pc:docMk/>
            <pc:sldMk cId="3390717321" sldId="343"/>
            <ac:spMk id="4" creationId="{3C8B132F-D6E4-54F1-EC01-69DB780F9124}"/>
          </ac:spMkLst>
        </pc:spChg>
      </pc:sldChg>
      <pc:sldChg chg="del">
        <pc:chgData name="Noémie Spiller" userId="S::nspiller@stud.hs-heilbronn.de::e4bebb1e-116a-4f15-b3ae-274db878ded7" providerId="AD" clId="Web-{63F001A4-8CA7-476C-E30E-FB2DFC3A4494}" dt="2023-05-11T06:15:38.473" v="38"/>
        <pc:sldMkLst>
          <pc:docMk/>
          <pc:sldMk cId="3942911074" sldId="346"/>
        </pc:sldMkLst>
      </pc:sldChg>
      <pc:sldChg chg="del">
        <pc:chgData name="Noémie Spiller" userId="S::nspiller@stud.hs-heilbronn.de::e4bebb1e-116a-4f15-b3ae-274db878ded7" providerId="AD" clId="Web-{63F001A4-8CA7-476C-E30E-FB2DFC3A4494}" dt="2023-05-11T05:46:14.733" v="8"/>
        <pc:sldMkLst>
          <pc:docMk/>
          <pc:sldMk cId="3669083222" sldId="350"/>
        </pc:sldMkLst>
      </pc:sldChg>
      <pc:sldChg chg="del">
        <pc:chgData name="Noémie Spiller" userId="S::nspiller@stud.hs-heilbronn.de::e4bebb1e-116a-4f15-b3ae-274db878ded7" providerId="AD" clId="Web-{63F001A4-8CA7-476C-E30E-FB2DFC3A4494}" dt="2023-05-11T05:45:40.059" v="0"/>
        <pc:sldMkLst>
          <pc:docMk/>
          <pc:sldMk cId="3227529080" sldId="351"/>
        </pc:sldMkLst>
      </pc:sldChg>
      <pc:sldChg chg="del">
        <pc:chgData name="Noémie Spiller" userId="S::nspiller@stud.hs-heilbronn.de::e4bebb1e-116a-4f15-b3ae-274db878ded7" providerId="AD" clId="Web-{63F001A4-8CA7-476C-E30E-FB2DFC3A4494}" dt="2023-05-11T05:46:43.720" v="11"/>
        <pc:sldMkLst>
          <pc:docMk/>
          <pc:sldMk cId="770382444" sldId="352"/>
        </pc:sldMkLst>
      </pc:sldChg>
      <pc:sldChg chg="del">
        <pc:chgData name="Noémie Spiller" userId="S::nspiller@stud.hs-heilbronn.de::e4bebb1e-116a-4f15-b3ae-274db878ded7" providerId="AD" clId="Web-{63F001A4-8CA7-476C-E30E-FB2DFC3A4494}" dt="2023-05-11T05:46:17.030" v="9"/>
        <pc:sldMkLst>
          <pc:docMk/>
          <pc:sldMk cId="3913319740" sldId="353"/>
        </pc:sldMkLst>
      </pc:sldChg>
      <pc:sldChg chg="del">
        <pc:chgData name="Noémie Spiller" userId="S::nspiller@stud.hs-heilbronn.de::e4bebb1e-116a-4f15-b3ae-274db878ded7" providerId="AD" clId="Web-{63F001A4-8CA7-476C-E30E-FB2DFC3A4494}" dt="2023-05-11T09:13:25.220" v="80"/>
        <pc:sldMkLst>
          <pc:docMk/>
          <pc:sldMk cId="1265294367" sldId="354"/>
        </pc:sldMkLst>
      </pc:sldChg>
      <pc:sldChg chg="modSp new">
        <pc:chgData name="Noémie Spiller" userId="S::nspiller@stud.hs-heilbronn.de::e4bebb1e-116a-4f15-b3ae-274db878ded7" providerId="AD" clId="Web-{63F001A4-8CA7-476C-E30E-FB2DFC3A4494}" dt="2023-05-11T06:17:30.242" v="58" actId="20577"/>
        <pc:sldMkLst>
          <pc:docMk/>
          <pc:sldMk cId="3554343605" sldId="355"/>
        </pc:sldMkLst>
        <pc:spChg chg="mod">
          <ac:chgData name="Noémie Spiller" userId="S::nspiller@stud.hs-heilbronn.de::e4bebb1e-116a-4f15-b3ae-274db878ded7" providerId="AD" clId="Web-{63F001A4-8CA7-476C-E30E-FB2DFC3A4494}" dt="2023-05-11T06:17:30.242" v="58" actId="20577"/>
          <ac:spMkLst>
            <pc:docMk/>
            <pc:sldMk cId="3554343605" sldId="355"/>
            <ac:spMk id="3" creationId="{D7651B55-B946-B9EF-7100-2776B63A242A}"/>
          </ac:spMkLst>
        </pc:spChg>
      </pc:sldChg>
      <pc:sldChg chg="modSp new">
        <pc:chgData name="Noémie Spiller" userId="S::nspiller@stud.hs-heilbronn.de::e4bebb1e-116a-4f15-b3ae-274db878ded7" providerId="AD" clId="Web-{63F001A4-8CA7-476C-E30E-FB2DFC3A4494}" dt="2023-05-11T09:17:37.409" v="87" actId="20577"/>
        <pc:sldMkLst>
          <pc:docMk/>
          <pc:sldMk cId="1763306305" sldId="356"/>
        </pc:sldMkLst>
        <pc:spChg chg="mod">
          <ac:chgData name="Noémie Spiller" userId="S::nspiller@stud.hs-heilbronn.de::e4bebb1e-116a-4f15-b3ae-274db878ded7" providerId="AD" clId="Web-{63F001A4-8CA7-476C-E30E-FB2DFC3A4494}" dt="2023-05-11T09:17:37.409" v="87" actId="20577"/>
          <ac:spMkLst>
            <pc:docMk/>
            <pc:sldMk cId="1763306305" sldId="356"/>
            <ac:spMk id="4" creationId="{6E4D8992-833A-37B5-C002-4303A9BCF1B0}"/>
          </ac:spMkLst>
        </pc:spChg>
      </pc:sldChg>
      <pc:sldChg chg="addSp delSp modSp new">
        <pc:chgData name="Noémie Spiller" userId="S::nspiller@stud.hs-heilbronn.de::e4bebb1e-116a-4f15-b3ae-274db878ded7" providerId="AD" clId="Web-{63F001A4-8CA7-476C-E30E-FB2DFC3A4494}" dt="2023-05-11T09:19:03.258" v="103"/>
        <pc:sldMkLst>
          <pc:docMk/>
          <pc:sldMk cId="883094266" sldId="357"/>
        </pc:sldMkLst>
        <pc:spChg chg="mod">
          <ac:chgData name="Noémie Spiller" userId="S::nspiller@stud.hs-heilbronn.de::e4bebb1e-116a-4f15-b3ae-274db878ded7" providerId="AD" clId="Web-{63F001A4-8CA7-476C-E30E-FB2DFC3A4494}" dt="2023-05-11T09:18:01.457" v="96" actId="20577"/>
          <ac:spMkLst>
            <pc:docMk/>
            <pc:sldMk cId="883094266" sldId="357"/>
            <ac:spMk id="4" creationId="{B3BBAE66-5AC8-C73F-4E4A-C4DEA88FA8C0}"/>
          </ac:spMkLst>
        </pc:spChg>
        <pc:spChg chg="del">
          <ac:chgData name="Noémie Spiller" userId="S::nspiller@stud.hs-heilbronn.de::e4bebb1e-116a-4f15-b3ae-274db878ded7" providerId="AD" clId="Web-{63F001A4-8CA7-476C-E30E-FB2DFC3A4494}" dt="2023-05-11T09:18:01.770" v="97"/>
          <ac:spMkLst>
            <pc:docMk/>
            <pc:sldMk cId="883094266" sldId="357"/>
            <ac:spMk id="5" creationId="{2EB89A9B-817F-0BF5-6016-62C80AB39CDA}"/>
          </ac:spMkLst>
        </pc:spChg>
        <pc:graphicFrameChg chg="add mod ord modGraphic">
          <ac:chgData name="Noémie Spiller" userId="S::nspiller@stud.hs-heilbronn.de::e4bebb1e-116a-4f15-b3ae-274db878ded7" providerId="AD" clId="Web-{63F001A4-8CA7-476C-E30E-FB2DFC3A4494}" dt="2023-05-11T09:19:03.258" v="103"/>
          <ac:graphicFrameMkLst>
            <pc:docMk/>
            <pc:sldMk cId="883094266" sldId="357"/>
            <ac:graphicFrameMk id="6" creationId="{60C765E1-87FE-FA26-5139-36E44A29E800}"/>
          </ac:graphicFrameMkLst>
        </pc:graphicFrameChg>
      </pc:sldChg>
      <pc:sldChg chg="new del">
        <pc:chgData name="Noémie Spiller" userId="S::nspiller@stud.hs-heilbronn.de::e4bebb1e-116a-4f15-b3ae-274db878ded7" providerId="AD" clId="Web-{63F001A4-8CA7-476C-E30E-FB2DFC3A4494}" dt="2023-05-11T09:17:47.159" v="89"/>
        <pc:sldMkLst>
          <pc:docMk/>
          <pc:sldMk cId="2760233926" sldId="357"/>
        </pc:sldMkLst>
      </pc:sldChg>
    </pc:docChg>
  </pc:docChgLst>
  <pc:docChgLst>
    <pc:chgData name="Noémie Spiller" userId="S::nspiller@stud.hs-heilbronn.de::e4bebb1e-116a-4f15-b3ae-274db878ded7" providerId="AD" clId="Web-{0215C80D-AECF-9852-2F83-1E9B924E787A}"/>
    <pc:docChg chg="modSld">
      <pc:chgData name="Noémie Spiller" userId="S::nspiller@stud.hs-heilbronn.de::e4bebb1e-116a-4f15-b3ae-274db878ded7" providerId="AD" clId="Web-{0215C80D-AECF-9852-2F83-1E9B924E787A}" dt="2023-07-11T12:48:00.589" v="39" actId="1076"/>
      <pc:docMkLst>
        <pc:docMk/>
      </pc:docMkLst>
      <pc:sldChg chg="addSp delSp modSp mod modClrScheme chgLayout modNotes">
        <pc:chgData name="Noémie Spiller" userId="S::nspiller@stud.hs-heilbronn.de::e4bebb1e-116a-4f15-b3ae-274db878ded7" providerId="AD" clId="Web-{0215C80D-AECF-9852-2F83-1E9B924E787A}" dt="2023-07-11T12:48:00.589" v="39" actId="1076"/>
        <pc:sldMkLst>
          <pc:docMk/>
          <pc:sldMk cId="883094266" sldId="357"/>
        </pc:sldMkLst>
        <pc:spChg chg="mod">
          <ac:chgData name="Noémie Spiller" userId="S::nspiller@stud.hs-heilbronn.de::e4bebb1e-116a-4f15-b3ae-274db878ded7" providerId="AD" clId="Web-{0215C80D-AECF-9852-2F83-1E9B924E787A}" dt="2023-07-11T12:43:28.970" v="6"/>
          <ac:spMkLst>
            <pc:docMk/>
            <pc:sldMk cId="883094266" sldId="357"/>
            <ac:spMk id="2" creationId="{0EA12D03-D49E-3069-8CA8-21B0F684D035}"/>
          </ac:spMkLst>
        </pc:spChg>
        <pc:spChg chg="mod">
          <ac:chgData name="Noémie Spiller" userId="S::nspiller@stud.hs-heilbronn.de::e4bebb1e-116a-4f15-b3ae-274db878ded7" providerId="AD" clId="Web-{0215C80D-AECF-9852-2F83-1E9B924E787A}" dt="2023-07-11T12:43:28.970" v="6"/>
          <ac:spMkLst>
            <pc:docMk/>
            <pc:sldMk cId="883094266" sldId="357"/>
            <ac:spMk id="3" creationId="{A8DD8149-FA21-94D3-59F4-BD0DEBAD2DF8}"/>
          </ac:spMkLst>
        </pc:spChg>
        <pc:spChg chg="mod ord">
          <ac:chgData name="Noémie Spiller" userId="S::nspiller@stud.hs-heilbronn.de::e4bebb1e-116a-4f15-b3ae-274db878ded7" providerId="AD" clId="Web-{0215C80D-AECF-9852-2F83-1E9B924E787A}" dt="2023-07-11T12:43:28.970" v="6"/>
          <ac:spMkLst>
            <pc:docMk/>
            <pc:sldMk cId="883094266" sldId="357"/>
            <ac:spMk id="4" creationId="{B3BBAE66-5AC8-C73F-4E4A-C4DEA88FA8C0}"/>
          </ac:spMkLst>
        </pc:spChg>
        <pc:spChg chg="add mod">
          <ac:chgData name="Noémie Spiller" userId="S::nspiller@stud.hs-heilbronn.de::e4bebb1e-116a-4f15-b3ae-274db878ded7" providerId="AD" clId="Web-{0215C80D-AECF-9852-2F83-1E9B924E787A}" dt="2023-07-11T12:48:00.589" v="39" actId="1076"/>
          <ac:spMkLst>
            <pc:docMk/>
            <pc:sldMk cId="883094266" sldId="357"/>
            <ac:spMk id="128" creationId="{8A0B88A0-CFD1-C3EC-E1DB-C67B9E255ABF}"/>
          </ac:spMkLst>
        </pc:spChg>
        <pc:graphicFrameChg chg="mod">
          <ac:chgData name="Noémie Spiller" userId="S::nspiller@stud.hs-heilbronn.de::e4bebb1e-116a-4f15-b3ae-274db878ded7" providerId="AD" clId="Web-{0215C80D-AECF-9852-2F83-1E9B924E787A}" dt="2023-07-11T12:43:28.970" v="6"/>
          <ac:graphicFrameMkLst>
            <pc:docMk/>
            <pc:sldMk cId="883094266" sldId="357"/>
            <ac:graphicFrameMk id="6" creationId="{60C765E1-87FE-FA26-5139-36E44A29E800}"/>
          </ac:graphicFrameMkLst>
        </pc:graphicFrameChg>
        <pc:picChg chg="add del mod ord">
          <ac:chgData name="Noémie Spiller" userId="S::nspiller@stud.hs-heilbronn.de::e4bebb1e-116a-4f15-b3ae-274db878ded7" providerId="AD" clId="Web-{0215C80D-AECF-9852-2F83-1E9B924E787A}" dt="2023-07-11T12:43:57.377" v="7"/>
          <ac:picMkLst>
            <pc:docMk/>
            <pc:sldMk cId="883094266" sldId="357"/>
            <ac:picMk id="86" creationId="{3BED509F-7F6D-AC82-EACC-62623C610068}"/>
          </ac:picMkLst>
        </pc:picChg>
        <pc:picChg chg="add mod ord">
          <ac:chgData name="Noémie Spiller" userId="S::nspiller@stud.hs-heilbronn.de::e4bebb1e-116a-4f15-b3ae-274db878ded7" providerId="AD" clId="Web-{0215C80D-AECF-9852-2F83-1E9B924E787A}" dt="2023-07-11T12:48:00.573" v="38" actId="1076"/>
          <ac:picMkLst>
            <pc:docMk/>
            <pc:sldMk cId="883094266" sldId="357"/>
            <ac:picMk id="129" creationId="{FBF136D7-9EB5-1272-A348-6E5F825170D1}"/>
          </ac:picMkLst>
        </pc:picChg>
      </pc:sldChg>
      <pc:sldChg chg="addSp modSp mod modClrScheme chgLayout">
        <pc:chgData name="Noémie Spiller" userId="S::nspiller@stud.hs-heilbronn.de::e4bebb1e-116a-4f15-b3ae-274db878ded7" providerId="AD" clId="Web-{0215C80D-AECF-9852-2F83-1E9B924E787A}" dt="2023-07-11T12:45:39.334" v="22" actId="1076"/>
        <pc:sldMkLst>
          <pc:docMk/>
          <pc:sldMk cId="2121786811" sldId="364"/>
        </pc:sldMkLst>
        <pc:spChg chg="mod">
          <ac:chgData name="Noémie Spiller" userId="S::nspiller@stud.hs-heilbronn.de::e4bebb1e-116a-4f15-b3ae-274db878ded7" providerId="AD" clId="Web-{0215C80D-AECF-9852-2F83-1E9B924E787A}" dt="2023-07-11T12:44:12.628" v="13"/>
          <ac:spMkLst>
            <pc:docMk/>
            <pc:sldMk cId="2121786811" sldId="364"/>
            <ac:spMk id="2" creationId="{0EA12D03-D49E-3069-8CA8-21B0F684D035}"/>
          </ac:spMkLst>
        </pc:spChg>
        <pc:spChg chg="mod">
          <ac:chgData name="Noémie Spiller" userId="S::nspiller@stud.hs-heilbronn.de::e4bebb1e-116a-4f15-b3ae-274db878ded7" providerId="AD" clId="Web-{0215C80D-AECF-9852-2F83-1E9B924E787A}" dt="2023-07-11T12:44:12.628" v="13"/>
          <ac:spMkLst>
            <pc:docMk/>
            <pc:sldMk cId="2121786811" sldId="364"/>
            <ac:spMk id="3" creationId="{A8DD8149-FA21-94D3-59F4-BD0DEBAD2DF8}"/>
          </ac:spMkLst>
        </pc:spChg>
        <pc:spChg chg="mod ord">
          <ac:chgData name="Noémie Spiller" userId="S::nspiller@stud.hs-heilbronn.de::e4bebb1e-116a-4f15-b3ae-274db878ded7" providerId="AD" clId="Web-{0215C80D-AECF-9852-2F83-1E9B924E787A}" dt="2023-07-11T12:44:12.628" v="13"/>
          <ac:spMkLst>
            <pc:docMk/>
            <pc:sldMk cId="2121786811" sldId="364"/>
            <ac:spMk id="4" creationId="{B3BBAE66-5AC8-C73F-4E4A-C4DEA88FA8C0}"/>
          </ac:spMkLst>
        </pc:spChg>
        <pc:spChg chg="add mod">
          <ac:chgData name="Noémie Spiller" userId="S::nspiller@stud.hs-heilbronn.de::e4bebb1e-116a-4f15-b3ae-274db878ded7" providerId="AD" clId="Web-{0215C80D-AECF-9852-2F83-1E9B924E787A}" dt="2023-07-11T12:45:39.334" v="22" actId="1076"/>
          <ac:spMkLst>
            <pc:docMk/>
            <pc:sldMk cId="2121786811" sldId="364"/>
            <ac:spMk id="147" creationId="{42573AAD-314A-2F6B-A2BA-08C694BCDFC7}"/>
          </ac:spMkLst>
        </pc:spChg>
        <pc:graphicFrameChg chg="mod">
          <ac:chgData name="Noémie Spiller" userId="S::nspiller@stud.hs-heilbronn.de::e4bebb1e-116a-4f15-b3ae-274db878ded7" providerId="AD" clId="Web-{0215C80D-AECF-9852-2F83-1E9B924E787A}" dt="2023-07-11T12:44:12.628" v="13"/>
          <ac:graphicFrameMkLst>
            <pc:docMk/>
            <pc:sldMk cId="2121786811" sldId="364"/>
            <ac:graphicFrameMk id="6" creationId="{60C765E1-87FE-FA26-5139-36E44A29E800}"/>
          </ac:graphicFrameMkLst>
        </pc:graphicFrameChg>
        <pc:picChg chg="add mod ord">
          <ac:chgData name="Noémie Spiller" userId="S::nspiller@stud.hs-heilbronn.de::e4bebb1e-116a-4f15-b3ae-274db878ded7" providerId="AD" clId="Web-{0215C80D-AECF-9852-2F83-1E9B924E787A}" dt="2023-07-11T12:44:12.628" v="13"/>
          <ac:picMkLst>
            <pc:docMk/>
            <pc:sldMk cId="2121786811" sldId="364"/>
            <ac:picMk id="126" creationId="{F88EAFBB-B61B-AE07-FC71-642DECB011BF}"/>
          </ac:picMkLst>
        </pc:picChg>
      </pc:sldChg>
    </pc:docChg>
  </pc:docChgLst>
  <pc:docChgLst>
    <pc:chgData name="Noémie Spiller" userId="e4bebb1e-116a-4f15-b3ae-274db878ded7" providerId="ADAL" clId="{3DF20985-A173-4A1A-93F8-0B29B8FE2E3D}"/>
    <pc:docChg chg="undo redo custSel addSld delSld modSld sldOrd modMainMaster">
      <pc:chgData name="Noémie Spiller" userId="e4bebb1e-116a-4f15-b3ae-274db878ded7" providerId="ADAL" clId="{3DF20985-A173-4A1A-93F8-0B29B8FE2E3D}" dt="2023-04-27T08:19:51.030" v="5941" actId="20577"/>
      <pc:docMkLst>
        <pc:docMk/>
      </pc:docMkLst>
      <pc:sldChg chg="del">
        <pc:chgData name="Noémie Spiller" userId="e4bebb1e-116a-4f15-b3ae-274db878ded7" providerId="ADAL" clId="{3DF20985-A173-4A1A-93F8-0B29B8FE2E3D}" dt="2023-04-12T16:24:44.342" v="97" actId="2696"/>
        <pc:sldMkLst>
          <pc:docMk/>
          <pc:sldMk cId="1256800844" sldId="257"/>
        </pc:sldMkLst>
      </pc:sldChg>
      <pc:sldChg chg="del">
        <pc:chgData name="Noémie Spiller" userId="e4bebb1e-116a-4f15-b3ae-274db878ded7" providerId="ADAL" clId="{3DF20985-A173-4A1A-93F8-0B29B8FE2E3D}" dt="2023-04-12T18:05:38.152" v="1359" actId="47"/>
        <pc:sldMkLst>
          <pc:docMk/>
          <pc:sldMk cId="406113652" sldId="311"/>
        </pc:sldMkLst>
      </pc:sldChg>
      <pc:sldChg chg="del">
        <pc:chgData name="Noémie Spiller" userId="e4bebb1e-116a-4f15-b3ae-274db878ded7" providerId="ADAL" clId="{3DF20985-A173-4A1A-93F8-0B29B8FE2E3D}" dt="2023-04-12T18:04:24.636" v="1305" actId="47"/>
        <pc:sldMkLst>
          <pc:docMk/>
          <pc:sldMk cId="907611946" sldId="312"/>
        </pc:sldMkLst>
      </pc:sldChg>
      <pc:sldChg chg="addSp delSp modSp new mod">
        <pc:chgData name="Noémie Spiller" userId="e4bebb1e-116a-4f15-b3ae-274db878ded7" providerId="ADAL" clId="{3DF20985-A173-4A1A-93F8-0B29B8FE2E3D}" dt="2023-04-12T16:24:27.900" v="96" actId="26606"/>
        <pc:sldMkLst>
          <pc:docMk/>
          <pc:sldMk cId="1147882705" sldId="313"/>
        </pc:sldMkLst>
        <pc:spChg chg="add del">
          <ac:chgData name="Noémie Spiller" userId="e4bebb1e-116a-4f15-b3ae-274db878ded7" providerId="ADAL" clId="{3DF20985-A173-4A1A-93F8-0B29B8FE2E3D}" dt="2023-04-12T16:24:27.900" v="96" actId="26606"/>
          <ac:spMkLst>
            <pc:docMk/>
            <pc:sldMk cId="1147882705" sldId="313"/>
            <ac:spMk id="2" creationId="{01F819C9-5EDD-EB84-6979-AFFB33B17AEC}"/>
          </ac:spMkLst>
        </pc:spChg>
        <pc:spChg chg="mod">
          <ac:chgData name="Noémie Spiller" userId="e4bebb1e-116a-4f15-b3ae-274db878ded7" providerId="ADAL" clId="{3DF20985-A173-4A1A-93F8-0B29B8FE2E3D}" dt="2023-04-12T16:24:27.900" v="96" actId="26606"/>
          <ac:spMkLst>
            <pc:docMk/>
            <pc:sldMk cId="1147882705" sldId="313"/>
            <ac:spMk id="3" creationId="{959B8427-2E56-0C2E-728F-5C132FC1F989}"/>
          </ac:spMkLst>
        </pc:spChg>
        <pc:spChg chg="mod">
          <ac:chgData name="Noémie Spiller" userId="e4bebb1e-116a-4f15-b3ae-274db878ded7" providerId="ADAL" clId="{3DF20985-A173-4A1A-93F8-0B29B8FE2E3D}" dt="2023-04-12T16:24:27.900" v="96" actId="26606"/>
          <ac:spMkLst>
            <pc:docMk/>
            <pc:sldMk cId="1147882705" sldId="313"/>
            <ac:spMk id="4" creationId="{07FAB063-C2CE-422C-8EA1-C9A11188E517}"/>
          </ac:spMkLst>
        </pc:spChg>
        <pc:spChg chg="del">
          <ac:chgData name="Noémie Spiller" userId="e4bebb1e-116a-4f15-b3ae-274db878ded7" providerId="ADAL" clId="{3DF20985-A173-4A1A-93F8-0B29B8FE2E3D}" dt="2023-04-12T16:24:27.900" v="96" actId="26606"/>
          <ac:spMkLst>
            <pc:docMk/>
            <pc:sldMk cId="1147882705" sldId="313"/>
            <ac:spMk id="5" creationId="{0CFAC4E2-7CDE-5011-30A3-775909A27C4E}"/>
          </ac:spMkLst>
        </pc:spChg>
        <pc:spChg chg="mod">
          <ac:chgData name="Noémie Spiller" userId="e4bebb1e-116a-4f15-b3ae-274db878ded7" providerId="ADAL" clId="{3DF20985-A173-4A1A-93F8-0B29B8FE2E3D}" dt="2023-04-12T16:24:27.900" v="96" actId="26606"/>
          <ac:spMkLst>
            <pc:docMk/>
            <pc:sldMk cId="1147882705" sldId="313"/>
            <ac:spMk id="6" creationId="{E951BD73-D5F6-0B09-A8BA-E62541E6B39D}"/>
          </ac:spMkLst>
        </pc:spChg>
        <pc:spChg chg="add">
          <ac:chgData name="Noémie Spiller" userId="e4bebb1e-116a-4f15-b3ae-274db878ded7" providerId="ADAL" clId="{3DF20985-A173-4A1A-93F8-0B29B8FE2E3D}" dt="2023-04-12T16:24:27.900" v="96" actId="26606"/>
          <ac:spMkLst>
            <pc:docMk/>
            <pc:sldMk cId="1147882705" sldId="313"/>
            <ac:spMk id="11" creationId="{A2557A4F-D56E-E3AA-E921-BE92767066E1}"/>
          </ac:spMkLst>
        </pc:spChg>
        <pc:picChg chg="add del mod">
          <ac:chgData name="Noémie Spiller" userId="e4bebb1e-116a-4f15-b3ae-274db878ded7" providerId="ADAL" clId="{3DF20985-A173-4A1A-93F8-0B29B8FE2E3D}" dt="2023-04-12T16:24:03.538" v="93"/>
          <ac:picMkLst>
            <pc:docMk/>
            <pc:sldMk cId="1147882705" sldId="313"/>
            <ac:picMk id="8" creationId="{5946F5A8-A30B-4E9D-CF3B-F98B739FC32E}"/>
          </ac:picMkLst>
        </pc:picChg>
        <pc:picChg chg="add">
          <ac:chgData name="Noémie Spiller" userId="e4bebb1e-116a-4f15-b3ae-274db878ded7" providerId="ADAL" clId="{3DF20985-A173-4A1A-93F8-0B29B8FE2E3D}" dt="2023-04-12T16:24:27.900" v="96" actId="26606"/>
          <ac:picMkLst>
            <pc:docMk/>
            <pc:sldMk cId="1147882705" sldId="313"/>
            <ac:picMk id="9" creationId="{B5A32658-6C3F-14BC-A00F-1B711F34F940}"/>
          </ac:picMkLst>
        </pc:picChg>
        <pc:picChg chg="add del mod">
          <ac:chgData name="Noémie Spiller" userId="e4bebb1e-116a-4f15-b3ae-274db878ded7" providerId="ADAL" clId="{3DF20985-A173-4A1A-93F8-0B29B8FE2E3D}" dt="2023-04-12T16:24:02.720" v="91"/>
          <ac:picMkLst>
            <pc:docMk/>
            <pc:sldMk cId="1147882705" sldId="313"/>
            <ac:picMk id="10" creationId="{DD985534-0D8E-3FFB-2EC2-CC749DFD78DF}"/>
          </ac:picMkLst>
        </pc:picChg>
        <pc:picChg chg="add del mod">
          <ac:chgData name="Noémie Spiller" userId="e4bebb1e-116a-4f15-b3ae-274db878ded7" providerId="ADAL" clId="{3DF20985-A173-4A1A-93F8-0B29B8FE2E3D}" dt="2023-04-12T16:24:14.256" v="95"/>
          <ac:picMkLst>
            <pc:docMk/>
            <pc:sldMk cId="1147882705" sldId="313"/>
            <ac:picMk id="12" creationId="{D5788BA9-52A1-DD6B-A196-69A384DF5F36}"/>
          </ac:picMkLst>
        </pc:picChg>
      </pc:sldChg>
      <pc:sldChg chg="modSp new mod">
        <pc:chgData name="Noémie Spiller" userId="e4bebb1e-116a-4f15-b3ae-274db878ded7" providerId="ADAL" clId="{3DF20985-A173-4A1A-93F8-0B29B8FE2E3D}" dt="2023-04-12T16:25:45.104" v="143" actId="20577"/>
        <pc:sldMkLst>
          <pc:docMk/>
          <pc:sldMk cId="1158767243" sldId="314"/>
        </pc:sldMkLst>
        <pc:spChg chg="mod">
          <ac:chgData name="Noémie Spiller" userId="e4bebb1e-116a-4f15-b3ae-274db878ded7" providerId="ADAL" clId="{3DF20985-A173-4A1A-93F8-0B29B8FE2E3D}" dt="2023-04-12T16:25:24.919" v="110" actId="20577"/>
          <ac:spMkLst>
            <pc:docMk/>
            <pc:sldMk cId="1158767243" sldId="314"/>
            <ac:spMk id="4" creationId="{4B399DF5-66E5-CFBC-535F-83DF76F4D20F}"/>
          </ac:spMkLst>
        </pc:spChg>
        <pc:spChg chg="mod">
          <ac:chgData name="Noémie Spiller" userId="e4bebb1e-116a-4f15-b3ae-274db878ded7" providerId="ADAL" clId="{3DF20985-A173-4A1A-93F8-0B29B8FE2E3D}" dt="2023-04-12T16:25:45.104" v="143" actId="20577"/>
          <ac:spMkLst>
            <pc:docMk/>
            <pc:sldMk cId="1158767243" sldId="314"/>
            <ac:spMk id="5" creationId="{39AAF388-09D8-4AF3-5688-30B23FB9B773}"/>
          </ac:spMkLst>
        </pc:spChg>
      </pc:sldChg>
      <pc:sldChg chg="addSp delSp modSp new del mod modMedia modClrScheme delAnim chgLayout">
        <pc:chgData name="Noémie Spiller" userId="e4bebb1e-116a-4f15-b3ae-274db878ded7" providerId="ADAL" clId="{3DF20985-A173-4A1A-93F8-0B29B8FE2E3D}" dt="2023-04-12T16:33:14.664" v="343" actId="47"/>
        <pc:sldMkLst>
          <pc:docMk/>
          <pc:sldMk cId="183176649" sldId="315"/>
        </pc:sldMkLst>
        <pc:spChg chg="mod ord">
          <ac:chgData name="Noémie Spiller" userId="e4bebb1e-116a-4f15-b3ae-274db878ded7" providerId="ADAL" clId="{3DF20985-A173-4A1A-93F8-0B29B8FE2E3D}" dt="2023-04-12T16:29:35.974" v="256" actId="26606"/>
          <ac:spMkLst>
            <pc:docMk/>
            <pc:sldMk cId="183176649" sldId="315"/>
            <ac:spMk id="2" creationId="{F4A07EA9-B0A5-9426-3E71-2F33F9365C34}"/>
          </ac:spMkLst>
        </pc:spChg>
        <pc:spChg chg="mod">
          <ac:chgData name="Noémie Spiller" userId="e4bebb1e-116a-4f15-b3ae-274db878ded7" providerId="ADAL" clId="{3DF20985-A173-4A1A-93F8-0B29B8FE2E3D}" dt="2023-04-12T16:29:35.974" v="256" actId="26606"/>
          <ac:spMkLst>
            <pc:docMk/>
            <pc:sldMk cId="183176649" sldId="315"/>
            <ac:spMk id="3" creationId="{EA209DFA-1BE6-AB55-EC98-3CFB53679372}"/>
          </ac:spMkLst>
        </pc:spChg>
        <pc:spChg chg="mod">
          <ac:chgData name="Noémie Spiller" userId="e4bebb1e-116a-4f15-b3ae-274db878ded7" providerId="ADAL" clId="{3DF20985-A173-4A1A-93F8-0B29B8FE2E3D}" dt="2023-04-12T16:29:35.974" v="256" actId="26606"/>
          <ac:spMkLst>
            <pc:docMk/>
            <pc:sldMk cId="183176649" sldId="315"/>
            <ac:spMk id="4" creationId="{5397CE49-1C1B-60FA-6E48-86BD4734FC7E}"/>
          </ac:spMkLst>
        </pc:spChg>
        <pc:spChg chg="mod">
          <ac:chgData name="Noémie Spiller" userId="e4bebb1e-116a-4f15-b3ae-274db878ded7" providerId="ADAL" clId="{3DF20985-A173-4A1A-93F8-0B29B8FE2E3D}" dt="2023-04-12T16:29:35.974" v="256" actId="26606"/>
          <ac:spMkLst>
            <pc:docMk/>
            <pc:sldMk cId="183176649" sldId="315"/>
            <ac:spMk id="5" creationId="{B63F8B4C-8220-C18F-D969-394922B9357A}"/>
          </ac:spMkLst>
        </pc:spChg>
        <pc:picChg chg="add del mod">
          <ac:chgData name="Noémie Spiller" userId="e4bebb1e-116a-4f15-b3ae-274db878ded7" providerId="ADAL" clId="{3DF20985-A173-4A1A-93F8-0B29B8FE2E3D}" dt="2023-04-12T16:29:49.229" v="259" actId="478"/>
          <ac:picMkLst>
            <pc:docMk/>
            <pc:sldMk cId="183176649" sldId="315"/>
            <ac:picMk id="7" creationId="{6A713F32-D915-FCA1-83D9-10BDF96BCD4A}"/>
          </ac:picMkLst>
        </pc:picChg>
      </pc:sldChg>
      <pc:sldChg chg="addSp delSp modSp new del mod">
        <pc:chgData name="Noémie Spiller" userId="e4bebb1e-116a-4f15-b3ae-274db878ded7" providerId="ADAL" clId="{3DF20985-A173-4A1A-93F8-0B29B8FE2E3D}" dt="2023-04-12T16:33:07.798" v="342" actId="47"/>
        <pc:sldMkLst>
          <pc:docMk/>
          <pc:sldMk cId="3898957765" sldId="316"/>
        </pc:sldMkLst>
        <pc:spChg chg="del">
          <ac:chgData name="Noémie Spiller" userId="e4bebb1e-116a-4f15-b3ae-274db878ded7" providerId="ADAL" clId="{3DF20985-A173-4A1A-93F8-0B29B8FE2E3D}" dt="2023-04-12T16:30:04.934" v="260" actId="26606"/>
          <ac:spMkLst>
            <pc:docMk/>
            <pc:sldMk cId="3898957765" sldId="316"/>
            <ac:spMk id="2" creationId="{B8803887-7FF7-F152-2CAD-053C3AE2AEAB}"/>
          </ac:spMkLst>
        </pc:spChg>
        <pc:spChg chg="mod">
          <ac:chgData name="Noémie Spiller" userId="e4bebb1e-116a-4f15-b3ae-274db878ded7" providerId="ADAL" clId="{3DF20985-A173-4A1A-93F8-0B29B8FE2E3D}" dt="2023-04-12T16:30:04.934" v="260" actId="26606"/>
          <ac:spMkLst>
            <pc:docMk/>
            <pc:sldMk cId="3898957765" sldId="316"/>
            <ac:spMk id="3" creationId="{7F19C275-A91D-CD0A-45F3-62A981F7781A}"/>
          </ac:spMkLst>
        </pc:spChg>
        <pc:spChg chg="mod">
          <ac:chgData name="Noémie Spiller" userId="e4bebb1e-116a-4f15-b3ae-274db878ded7" providerId="ADAL" clId="{3DF20985-A173-4A1A-93F8-0B29B8FE2E3D}" dt="2023-04-12T16:30:04.934" v="260" actId="26606"/>
          <ac:spMkLst>
            <pc:docMk/>
            <pc:sldMk cId="3898957765" sldId="316"/>
            <ac:spMk id="4" creationId="{4DA4FA2D-290A-26D9-BCEC-AB09AB478104}"/>
          </ac:spMkLst>
        </pc:spChg>
        <pc:spChg chg="del">
          <ac:chgData name="Noémie Spiller" userId="e4bebb1e-116a-4f15-b3ae-274db878ded7" providerId="ADAL" clId="{3DF20985-A173-4A1A-93F8-0B29B8FE2E3D}" dt="2023-04-12T16:30:04.934" v="260" actId="26606"/>
          <ac:spMkLst>
            <pc:docMk/>
            <pc:sldMk cId="3898957765" sldId="316"/>
            <ac:spMk id="5" creationId="{A8CF8278-FC43-3AB7-9770-87AFC68F802B}"/>
          </ac:spMkLst>
        </pc:spChg>
        <pc:spChg chg="del">
          <ac:chgData name="Noémie Spiller" userId="e4bebb1e-116a-4f15-b3ae-274db878ded7" providerId="ADAL" clId="{3DF20985-A173-4A1A-93F8-0B29B8FE2E3D}" dt="2023-04-12T16:30:04.934" v="260" actId="26606"/>
          <ac:spMkLst>
            <pc:docMk/>
            <pc:sldMk cId="3898957765" sldId="316"/>
            <ac:spMk id="6" creationId="{F1D7289E-2DAE-F754-8593-2B2361E96EA9}"/>
          </ac:spMkLst>
        </pc:spChg>
        <pc:spChg chg="add mod">
          <ac:chgData name="Noémie Spiller" userId="e4bebb1e-116a-4f15-b3ae-274db878ded7" providerId="ADAL" clId="{3DF20985-A173-4A1A-93F8-0B29B8FE2E3D}" dt="2023-04-12T16:30:25.095" v="284" actId="20577"/>
          <ac:spMkLst>
            <pc:docMk/>
            <pc:sldMk cId="3898957765" sldId="316"/>
            <ac:spMk id="12" creationId="{7FB9F33D-D3CB-E7F9-3557-5D030F7A3B37}"/>
          </ac:spMkLst>
        </pc:spChg>
        <pc:spChg chg="add">
          <ac:chgData name="Noémie Spiller" userId="e4bebb1e-116a-4f15-b3ae-274db878ded7" providerId="ADAL" clId="{3DF20985-A173-4A1A-93F8-0B29B8FE2E3D}" dt="2023-04-12T16:30:04.934" v="260" actId="26606"/>
          <ac:spMkLst>
            <pc:docMk/>
            <pc:sldMk cId="3898957765" sldId="316"/>
            <ac:spMk id="14" creationId="{240BA178-4D7A-C451-A5C3-BA0B41164593}"/>
          </ac:spMkLst>
        </pc:spChg>
        <pc:picChg chg="add">
          <ac:chgData name="Noémie Spiller" userId="e4bebb1e-116a-4f15-b3ae-274db878ded7" providerId="ADAL" clId="{3DF20985-A173-4A1A-93F8-0B29B8FE2E3D}" dt="2023-04-12T16:30:04.934" v="260" actId="26606"/>
          <ac:picMkLst>
            <pc:docMk/>
            <pc:sldMk cId="3898957765" sldId="316"/>
            <ac:picMk id="8" creationId="{47206093-5766-DD0B-44BC-EA3F30E129C0}"/>
          </ac:picMkLst>
        </pc:picChg>
      </pc:sldChg>
      <pc:sldChg chg="addSp delSp modSp new mod modClrScheme chgLayout modNotesTx">
        <pc:chgData name="Noémie Spiller" userId="e4bebb1e-116a-4f15-b3ae-274db878ded7" providerId="ADAL" clId="{3DF20985-A173-4A1A-93F8-0B29B8FE2E3D}" dt="2023-04-12T16:34:42.593" v="351" actId="5793"/>
        <pc:sldMkLst>
          <pc:docMk/>
          <pc:sldMk cId="1247741922" sldId="317"/>
        </pc:sldMkLst>
        <pc:spChg chg="mod">
          <ac:chgData name="Noémie Spiller" userId="e4bebb1e-116a-4f15-b3ae-274db878ded7" providerId="ADAL" clId="{3DF20985-A173-4A1A-93F8-0B29B8FE2E3D}" dt="2023-04-12T16:32:17.008" v="341" actId="26606"/>
          <ac:spMkLst>
            <pc:docMk/>
            <pc:sldMk cId="1247741922" sldId="317"/>
            <ac:spMk id="2" creationId="{1051DEB1-C5BD-390B-C836-43007E463354}"/>
          </ac:spMkLst>
        </pc:spChg>
        <pc:spChg chg="mod">
          <ac:chgData name="Noémie Spiller" userId="e4bebb1e-116a-4f15-b3ae-274db878ded7" providerId="ADAL" clId="{3DF20985-A173-4A1A-93F8-0B29B8FE2E3D}" dt="2023-04-12T16:32:17.008" v="341" actId="26606"/>
          <ac:spMkLst>
            <pc:docMk/>
            <pc:sldMk cId="1247741922" sldId="317"/>
            <ac:spMk id="3" creationId="{C7C4ECF3-A9A4-5E06-B677-63D13CB94AAE}"/>
          </ac:spMkLst>
        </pc:spChg>
        <pc:spChg chg="mod ord">
          <ac:chgData name="Noémie Spiller" userId="e4bebb1e-116a-4f15-b3ae-274db878ded7" providerId="ADAL" clId="{3DF20985-A173-4A1A-93F8-0B29B8FE2E3D}" dt="2023-04-12T16:33:32.352" v="347" actId="5793"/>
          <ac:spMkLst>
            <pc:docMk/>
            <pc:sldMk cId="1247741922" sldId="317"/>
            <ac:spMk id="4" creationId="{D6F02E3B-3FF4-F76E-AFB0-3BE17CA5A591}"/>
          </ac:spMkLst>
        </pc:spChg>
        <pc:spChg chg="del">
          <ac:chgData name="Noémie Spiller" userId="e4bebb1e-116a-4f15-b3ae-274db878ded7" providerId="ADAL" clId="{3DF20985-A173-4A1A-93F8-0B29B8FE2E3D}" dt="2023-04-12T16:32:17.008" v="341" actId="26606"/>
          <ac:spMkLst>
            <pc:docMk/>
            <pc:sldMk cId="1247741922" sldId="317"/>
            <ac:spMk id="5" creationId="{5C123CA3-097C-7731-3F7C-E6185FB0E70F}"/>
          </ac:spMkLst>
        </pc:spChg>
        <pc:picChg chg="add">
          <ac:chgData name="Noémie Spiller" userId="e4bebb1e-116a-4f15-b3ae-274db878ded7" providerId="ADAL" clId="{3DF20985-A173-4A1A-93F8-0B29B8FE2E3D}" dt="2023-04-12T16:32:17.008" v="341" actId="26606"/>
          <ac:picMkLst>
            <pc:docMk/>
            <pc:sldMk cId="1247741922" sldId="317"/>
            <ac:picMk id="7" creationId="{EE418CF9-826C-85E5-FE49-065AA4DA6718}"/>
          </ac:picMkLst>
        </pc:picChg>
      </pc:sldChg>
      <pc:sldChg chg="addSp delSp modSp new mod modClrScheme chgLayout modNotesTx">
        <pc:chgData name="Noémie Spiller" userId="e4bebb1e-116a-4f15-b3ae-274db878ded7" providerId="ADAL" clId="{3DF20985-A173-4A1A-93F8-0B29B8FE2E3D}" dt="2023-04-12T17:10:39.637" v="580" actId="26606"/>
        <pc:sldMkLst>
          <pc:docMk/>
          <pc:sldMk cId="1679769906" sldId="318"/>
        </pc:sldMkLst>
        <pc:spChg chg="mod">
          <ac:chgData name="Noémie Spiller" userId="e4bebb1e-116a-4f15-b3ae-274db878ded7" providerId="ADAL" clId="{3DF20985-A173-4A1A-93F8-0B29B8FE2E3D}" dt="2023-04-12T17:10:39.637" v="580" actId="26606"/>
          <ac:spMkLst>
            <pc:docMk/>
            <pc:sldMk cId="1679769906" sldId="318"/>
            <ac:spMk id="2" creationId="{CA2D53DE-98E7-7363-39E2-1BB4D946863B}"/>
          </ac:spMkLst>
        </pc:spChg>
        <pc:spChg chg="mod">
          <ac:chgData name="Noémie Spiller" userId="e4bebb1e-116a-4f15-b3ae-274db878ded7" providerId="ADAL" clId="{3DF20985-A173-4A1A-93F8-0B29B8FE2E3D}" dt="2023-04-12T17:10:39.637" v="580" actId="26606"/>
          <ac:spMkLst>
            <pc:docMk/>
            <pc:sldMk cId="1679769906" sldId="318"/>
            <ac:spMk id="3" creationId="{4613BE1C-9CC8-E9EF-9A72-086A7F1A02CB}"/>
          </ac:spMkLst>
        </pc:spChg>
        <pc:spChg chg="mod">
          <ac:chgData name="Noémie Spiller" userId="e4bebb1e-116a-4f15-b3ae-274db878ded7" providerId="ADAL" clId="{3DF20985-A173-4A1A-93F8-0B29B8FE2E3D}" dt="2023-04-12T17:10:39.637" v="580" actId="26606"/>
          <ac:spMkLst>
            <pc:docMk/>
            <pc:sldMk cId="1679769906" sldId="318"/>
            <ac:spMk id="4" creationId="{C56A84B7-7311-6878-D448-E5B71B0A07B6}"/>
          </ac:spMkLst>
        </pc:spChg>
        <pc:spChg chg="add del mod ord">
          <ac:chgData name="Noémie Spiller" userId="e4bebb1e-116a-4f15-b3ae-274db878ded7" providerId="ADAL" clId="{3DF20985-A173-4A1A-93F8-0B29B8FE2E3D}" dt="2023-04-12T17:06:09.342" v="483"/>
          <ac:spMkLst>
            <pc:docMk/>
            <pc:sldMk cId="1679769906" sldId="318"/>
            <ac:spMk id="5" creationId="{23B57550-39D1-BD7C-B756-5C3B78384E39}"/>
          </ac:spMkLst>
        </pc:spChg>
        <pc:spChg chg="add del">
          <ac:chgData name="Noémie Spiller" userId="e4bebb1e-116a-4f15-b3ae-274db878ded7" providerId="ADAL" clId="{3DF20985-A173-4A1A-93F8-0B29B8FE2E3D}" dt="2023-04-12T17:03:38.447" v="468" actId="22"/>
          <ac:spMkLst>
            <pc:docMk/>
            <pc:sldMk cId="1679769906" sldId="318"/>
            <ac:spMk id="8" creationId="{A64BFAF1-94FD-D08F-0863-9858FBC3E9D6}"/>
          </ac:spMkLst>
        </pc:spChg>
        <pc:spChg chg="add del mod">
          <ac:chgData name="Noémie Spiller" userId="e4bebb1e-116a-4f15-b3ae-274db878ded7" providerId="ADAL" clId="{3DF20985-A173-4A1A-93F8-0B29B8FE2E3D}" dt="2023-04-12T17:10:39.637" v="580" actId="26606"/>
          <ac:spMkLst>
            <pc:docMk/>
            <pc:sldMk cId="1679769906" sldId="318"/>
            <ac:spMk id="1033" creationId="{6B772C21-F80E-CC62-C9F4-5AB2E5739C7F}"/>
          </ac:spMkLst>
        </pc:spChg>
        <pc:graphicFrameChg chg="add del">
          <ac:chgData name="Noémie Spiller" userId="e4bebb1e-116a-4f15-b3ae-274db878ded7" providerId="ADAL" clId="{3DF20985-A173-4A1A-93F8-0B29B8FE2E3D}" dt="2023-04-12T17:04:06.862" v="475" actId="26606"/>
          <ac:graphicFrameMkLst>
            <pc:docMk/>
            <pc:sldMk cId="1679769906" sldId="318"/>
            <ac:graphicFrameMk id="7" creationId="{26F15310-C925-FFA5-0F03-30EEA1A2AD64}"/>
          </ac:graphicFrameMkLst>
        </pc:graphicFrameChg>
        <pc:graphicFrameChg chg="add">
          <ac:chgData name="Noémie Spiller" userId="e4bebb1e-116a-4f15-b3ae-274db878ded7" providerId="ADAL" clId="{3DF20985-A173-4A1A-93F8-0B29B8FE2E3D}" dt="2023-04-12T17:10:39.637" v="580" actId="26606"/>
          <ac:graphicFrameMkLst>
            <pc:docMk/>
            <pc:sldMk cId="1679769906" sldId="318"/>
            <ac:graphicFrameMk id="1035" creationId="{EA7DD395-BD6C-D2D5-D191-96577B4D747D}"/>
          </ac:graphicFrameMkLst>
        </pc:graphicFrameChg>
        <pc:picChg chg="add del mod">
          <ac:chgData name="Noémie Spiller" userId="e4bebb1e-116a-4f15-b3ae-274db878ded7" providerId="ADAL" clId="{3DF20985-A173-4A1A-93F8-0B29B8FE2E3D}" dt="2023-04-12T17:04:06.068" v="474"/>
          <ac:picMkLst>
            <pc:docMk/>
            <pc:sldMk cId="1679769906" sldId="318"/>
            <ac:picMk id="1026" creationId="{C03F9A00-AE3C-2318-87FB-D82F737FAD8E}"/>
          </ac:picMkLst>
        </pc:picChg>
        <pc:picChg chg="add del mod">
          <ac:chgData name="Noémie Spiller" userId="e4bebb1e-116a-4f15-b3ae-274db878ded7" providerId="ADAL" clId="{3DF20985-A173-4A1A-93F8-0B29B8FE2E3D}" dt="2023-04-12T17:06:14.936" v="485" actId="478"/>
          <ac:picMkLst>
            <pc:docMk/>
            <pc:sldMk cId="1679769906" sldId="318"/>
            <ac:picMk id="1028" creationId="{8C74B5D6-CB5B-3A37-5128-92732B83776E}"/>
          </ac:picMkLst>
        </pc:picChg>
      </pc:sldChg>
      <pc:sldChg chg="addSp delSp modSp new mod modNotesTx">
        <pc:chgData name="Noémie Spiller" userId="e4bebb1e-116a-4f15-b3ae-274db878ded7" providerId="ADAL" clId="{3DF20985-A173-4A1A-93F8-0B29B8FE2E3D}" dt="2023-04-19T11:44:42.370" v="3711" actId="20577"/>
        <pc:sldMkLst>
          <pc:docMk/>
          <pc:sldMk cId="3738248001" sldId="319"/>
        </pc:sldMkLst>
        <pc:spChg chg="mod">
          <ac:chgData name="Noémie Spiller" userId="e4bebb1e-116a-4f15-b3ae-274db878ded7" providerId="ADAL" clId="{3DF20985-A173-4A1A-93F8-0B29B8FE2E3D}" dt="2023-04-12T17:12:28.166" v="613" actId="20577"/>
          <ac:spMkLst>
            <pc:docMk/>
            <pc:sldMk cId="3738248001" sldId="319"/>
            <ac:spMk id="4" creationId="{7A7702B3-8A90-AF07-7D21-A4CA6804DC08}"/>
          </ac:spMkLst>
        </pc:spChg>
        <pc:spChg chg="mod">
          <ac:chgData name="Noémie Spiller" userId="e4bebb1e-116a-4f15-b3ae-274db878ded7" providerId="ADAL" clId="{3DF20985-A173-4A1A-93F8-0B29B8FE2E3D}" dt="2023-04-18T12:16:18.749" v="1668" actId="20577"/>
          <ac:spMkLst>
            <pc:docMk/>
            <pc:sldMk cId="3738248001" sldId="319"/>
            <ac:spMk id="5" creationId="{EE5C0299-10FD-8767-10C9-F81209058D60}"/>
          </ac:spMkLst>
        </pc:spChg>
        <pc:spChg chg="add del mod">
          <ac:chgData name="Noémie Spiller" userId="e4bebb1e-116a-4f15-b3ae-274db878ded7" providerId="ADAL" clId="{3DF20985-A173-4A1A-93F8-0B29B8FE2E3D}" dt="2023-04-18T12:15:58.395" v="1664" actId="931"/>
          <ac:spMkLst>
            <pc:docMk/>
            <pc:sldMk cId="3738248001" sldId="319"/>
            <ac:spMk id="6" creationId="{E2F1A081-1F44-A8E1-3DB9-D10CF5B47A05}"/>
          </ac:spMkLst>
        </pc:spChg>
        <pc:spChg chg="del">
          <ac:chgData name="Noémie Spiller" userId="e4bebb1e-116a-4f15-b3ae-274db878ded7" providerId="ADAL" clId="{3DF20985-A173-4A1A-93F8-0B29B8FE2E3D}" dt="2023-04-18T12:16:05.100" v="1665" actId="931"/>
          <ac:spMkLst>
            <pc:docMk/>
            <pc:sldMk cId="3738248001" sldId="319"/>
            <ac:spMk id="7" creationId="{844019B8-AF85-F2F3-34FB-23A0334805E9}"/>
          </ac:spMkLst>
        </pc:spChg>
        <pc:spChg chg="add del">
          <ac:chgData name="Noémie Spiller" userId="e4bebb1e-116a-4f15-b3ae-274db878ded7" providerId="ADAL" clId="{3DF20985-A173-4A1A-93F8-0B29B8FE2E3D}" dt="2023-04-18T12:15:49.113" v="1661" actId="931"/>
          <ac:spMkLst>
            <pc:docMk/>
            <pc:sldMk cId="3738248001" sldId="319"/>
            <ac:spMk id="8" creationId="{52F2C750-AB6B-A983-860A-1AA10C122DEB}"/>
          </ac:spMkLst>
        </pc:spChg>
        <pc:spChg chg="add mod">
          <ac:chgData name="Noémie Spiller" userId="e4bebb1e-116a-4f15-b3ae-274db878ded7" providerId="ADAL" clId="{3DF20985-A173-4A1A-93F8-0B29B8FE2E3D}" dt="2023-04-18T12:26:43.202" v="1751" actId="207"/>
          <ac:spMkLst>
            <pc:docMk/>
            <pc:sldMk cId="3738248001" sldId="319"/>
            <ac:spMk id="19" creationId="{4BA544E7-EE2F-8D32-39EC-558FC9C6936D}"/>
          </ac:spMkLst>
        </pc:spChg>
        <pc:spChg chg="add mod">
          <ac:chgData name="Noémie Spiller" userId="e4bebb1e-116a-4f15-b3ae-274db878ded7" providerId="ADAL" clId="{3DF20985-A173-4A1A-93F8-0B29B8FE2E3D}" dt="2023-04-18T12:28:52.596" v="1764" actId="1076"/>
          <ac:spMkLst>
            <pc:docMk/>
            <pc:sldMk cId="3738248001" sldId="319"/>
            <ac:spMk id="20" creationId="{A04929C7-A84E-F1B8-F68F-14B4EFFC0B07}"/>
          </ac:spMkLst>
        </pc:spChg>
        <pc:spChg chg="add mod">
          <ac:chgData name="Noémie Spiller" userId="e4bebb1e-116a-4f15-b3ae-274db878ded7" providerId="ADAL" clId="{3DF20985-A173-4A1A-93F8-0B29B8FE2E3D}" dt="2023-04-18T12:28:34.485" v="1763"/>
          <ac:spMkLst>
            <pc:docMk/>
            <pc:sldMk cId="3738248001" sldId="319"/>
            <ac:spMk id="21" creationId="{8AAB9493-EA1A-6B60-2B5D-C8EE669C0B5A}"/>
          </ac:spMkLst>
        </pc:spChg>
        <pc:picChg chg="add del mod">
          <ac:chgData name="Noémie Spiller" userId="e4bebb1e-116a-4f15-b3ae-274db878ded7" providerId="ADAL" clId="{3DF20985-A173-4A1A-93F8-0B29B8FE2E3D}" dt="2023-04-18T12:14:59.095" v="1655"/>
          <ac:picMkLst>
            <pc:docMk/>
            <pc:sldMk cId="3738248001" sldId="319"/>
            <ac:picMk id="10" creationId="{5434E0A2-6FD6-EC75-AD20-C28A8AC3C642}"/>
          </ac:picMkLst>
        </pc:picChg>
        <pc:picChg chg="add del mod">
          <ac:chgData name="Noémie Spiller" userId="e4bebb1e-116a-4f15-b3ae-274db878ded7" providerId="ADAL" clId="{3DF20985-A173-4A1A-93F8-0B29B8FE2E3D}" dt="2023-04-18T12:15:34.670" v="1660" actId="931"/>
          <ac:picMkLst>
            <pc:docMk/>
            <pc:sldMk cId="3738248001" sldId="319"/>
            <ac:picMk id="12" creationId="{5B0D1824-B40C-4190-BFAA-13BE1F25E149}"/>
          </ac:picMkLst>
        </pc:picChg>
        <pc:picChg chg="add mod">
          <ac:chgData name="Noémie Spiller" userId="e4bebb1e-116a-4f15-b3ae-274db878ded7" providerId="ADAL" clId="{3DF20985-A173-4A1A-93F8-0B29B8FE2E3D}" dt="2023-04-18T12:15:54.207" v="1662" actId="27614"/>
          <ac:picMkLst>
            <pc:docMk/>
            <pc:sldMk cId="3738248001" sldId="319"/>
            <ac:picMk id="14" creationId="{6C15EA2A-CF46-1536-1D40-5358FA399F5B}"/>
          </ac:picMkLst>
        </pc:picChg>
        <pc:picChg chg="add mod">
          <ac:chgData name="Noémie Spiller" userId="e4bebb1e-116a-4f15-b3ae-274db878ded7" providerId="ADAL" clId="{3DF20985-A173-4A1A-93F8-0B29B8FE2E3D}" dt="2023-04-18T12:16:05.103" v="1666" actId="27614"/>
          <ac:picMkLst>
            <pc:docMk/>
            <pc:sldMk cId="3738248001" sldId="319"/>
            <ac:picMk id="16" creationId="{860E0265-797C-39D3-B902-249AA470D75D}"/>
          </ac:picMkLst>
        </pc:picChg>
        <pc:picChg chg="add mod">
          <ac:chgData name="Noémie Spiller" userId="e4bebb1e-116a-4f15-b3ae-274db878ded7" providerId="ADAL" clId="{3DF20985-A173-4A1A-93F8-0B29B8FE2E3D}" dt="2023-04-18T12:16:05.104" v="1667" actId="962"/>
          <ac:picMkLst>
            <pc:docMk/>
            <pc:sldMk cId="3738248001" sldId="319"/>
            <ac:picMk id="18" creationId="{66E66E13-2D49-A1AF-CD65-9756A012F86C}"/>
          </ac:picMkLst>
        </pc:picChg>
      </pc:sldChg>
      <pc:sldChg chg="addSp delSp modSp new mod ord delAnim modAnim modNotesTx">
        <pc:chgData name="Noémie Spiller" userId="e4bebb1e-116a-4f15-b3ae-274db878ded7" providerId="ADAL" clId="{3DF20985-A173-4A1A-93F8-0B29B8FE2E3D}" dt="2023-04-18T13:22:15.813" v="2204"/>
        <pc:sldMkLst>
          <pc:docMk/>
          <pc:sldMk cId="4089228486" sldId="320"/>
        </pc:sldMkLst>
        <pc:spChg chg="mod">
          <ac:chgData name="Noémie Spiller" userId="e4bebb1e-116a-4f15-b3ae-274db878ded7" providerId="ADAL" clId="{3DF20985-A173-4A1A-93F8-0B29B8FE2E3D}" dt="2023-04-18T12:55:18.549" v="1954" actId="1076"/>
          <ac:spMkLst>
            <pc:docMk/>
            <pc:sldMk cId="4089228486" sldId="320"/>
            <ac:spMk id="2" creationId="{3C28890F-6AD4-649B-4997-3EDC65E3998E}"/>
          </ac:spMkLst>
        </pc:spChg>
        <pc:spChg chg="mod">
          <ac:chgData name="Noémie Spiller" userId="e4bebb1e-116a-4f15-b3ae-274db878ded7" providerId="ADAL" clId="{3DF20985-A173-4A1A-93F8-0B29B8FE2E3D}" dt="2023-04-12T17:13:03.939" v="628" actId="20577"/>
          <ac:spMkLst>
            <pc:docMk/>
            <pc:sldMk cId="4089228486" sldId="320"/>
            <ac:spMk id="4" creationId="{5F7D1C74-B814-759D-D0D6-727E733705CB}"/>
          </ac:spMkLst>
        </pc:spChg>
        <pc:spChg chg="del">
          <ac:chgData name="Noémie Spiller" userId="e4bebb1e-116a-4f15-b3ae-274db878ded7" providerId="ADAL" clId="{3DF20985-A173-4A1A-93F8-0B29B8FE2E3D}" dt="2023-04-12T17:19:56.169" v="629" actId="1032"/>
          <ac:spMkLst>
            <pc:docMk/>
            <pc:sldMk cId="4089228486" sldId="320"/>
            <ac:spMk id="5" creationId="{B8008C70-36E3-9994-BAFE-6B2953831348}"/>
          </ac:spMkLst>
        </pc:spChg>
        <pc:spChg chg="add mod ord">
          <ac:chgData name="Noémie Spiller" userId="e4bebb1e-116a-4f15-b3ae-274db878ded7" providerId="ADAL" clId="{3DF20985-A173-4A1A-93F8-0B29B8FE2E3D}" dt="2023-04-18T12:51:29.571" v="1939" actId="1076"/>
          <ac:spMkLst>
            <pc:docMk/>
            <pc:sldMk cId="4089228486" sldId="320"/>
            <ac:spMk id="13" creationId="{EC5E1715-0F9D-7DE6-023B-59F6AC130D25}"/>
          </ac:spMkLst>
        </pc:spChg>
        <pc:spChg chg="add del mod">
          <ac:chgData name="Noémie Spiller" userId="e4bebb1e-116a-4f15-b3ae-274db878ded7" providerId="ADAL" clId="{3DF20985-A173-4A1A-93F8-0B29B8FE2E3D}" dt="2023-04-18T12:58:54.062" v="1967" actId="478"/>
          <ac:spMkLst>
            <pc:docMk/>
            <pc:sldMk cId="4089228486" sldId="320"/>
            <ac:spMk id="16" creationId="{044734BD-60BB-76B5-DB94-F48C8C2BF93E}"/>
          </ac:spMkLst>
        </pc:spChg>
        <pc:spChg chg="add mod">
          <ac:chgData name="Noémie Spiller" userId="e4bebb1e-116a-4f15-b3ae-274db878ded7" providerId="ADAL" clId="{3DF20985-A173-4A1A-93F8-0B29B8FE2E3D}" dt="2023-04-18T13:00:27.395" v="1986" actId="14100"/>
          <ac:spMkLst>
            <pc:docMk/>
            <pc:sldMk cId="4089228486" sldId="320"/>
            <ac:spMk id="20" creationId="{FA564704-CE80-0BA0-4E74-0E920374921C}"/>
          </ac:spMkLst>
        </pc:spChg>
        <pc:spChg chg="add del mod">
          <ac:chgData name="Noémie Spiller" userId="e4bebb1e-116a-4f15-b3ae-274db878ded7" providerId="ADAL" clId="{3DF20985-A173-4A1A-93F8-0B29B8FE2E3D}" dt="2023-04-18T13:00:09.495" v="1979"/>
          <ac:spMkLst>
            <pc:docMk/>
            <pc:sldMk cId="4089228486" sldId="320"/>
            <ac:spMk id="21" creationId="{21F7A9CB-0232-7B88-53CD-5D9680E31C42}"/>
          </ac:spMkLst>
        </pc:spChg>
        <pc:spChg chg="add mod">
          <ac:chgData name="Noémie Spiller" userId="e4bebb1e-116a-4f15-b3ae-274db878ded7" providerId="ADAL" clId="{3DF20985-A173-4A1A-93F8-0B29B8FE2E3D}" dt="2023-04-18T13:02:15.795" v="2002"/>
          <ac:spMkLst>
            <pc:docMk/>
            <pc:sldMk cId="4089228486" sldId="320"/>
            <ac:spMk id="22" creationId="{9D13B7B9-B1C7-0F04-84F4-05A4BEBFB815}"/>
          </ac:spMkLst>
        </pc:spChg>
        <pc:spChg chg="add mod">
          <ac:chgData name="Noémie Spiller" userId="e4bebb1e-116a-4f15-b3ae-274db878ded7" providerId="ADAL" clId="{3DF20985-A173-4A1A-93F8-0B29B8FE2E3D}" dt="2023-04-18T13:02:25.249" v="2007"/>
          <ac:spMkLst>
            <pc:docMk/>
            <pc:sldMk cId="4089228486" sldId="320"/>
            <ac:spMk id="23" creationId="{4A8EA920-4E84-261B-B103-BF98EA593177}"/>
          </ac:spMkLst>
        </pc:spChg>
        <pc:spChg chg="add mod">
          <ac:chgData name="Noémie Spiller" userId="e4bebb1e-116a-4f15-b3ae-274db878ded7" providerId="ADAL" clId="{3DF20985-A173-4A1A-93F8-0B29B8FE2E3D}" dt="2023-04-18T13:02:01.667" v="1999"/>
          <ac:spMkLst>
            <pc:docMk/>
            <pc:sldMk cId="4089228486" sldId="320"/>
            <ac:spMk id="24" creationId="{534596BD-E8CB-546C-5ACF-F0399F423437}"/>
          </ac:spMkLst>
        </pc:spChg>
        <pc:graphicFrameChg chg="add mod modGraphic">
          <ac:chgData name="Noémie Spiller" userId="e4bebb1e-116a-4f15-b3ae-274db878ded7" providerId="ADAL" clId="{3DF20985-A173-4A1A-93F8-0B29B8FE2E3D}" dt="2023-04-18T12:54:38.548" v="1953"/>
          <ac:graphicFrameMkLst>
            <pc:docMk/>
            <pc:sldMk cId="4089228486" sldId="320"/>
            <ac:graphicFrameMk id="8" creationId="{B584C7B5-CE82-8A5F-8221-4FB5B2E688EA}"/>
          </ac:graphicFrameMkLst>
        </pc:graphicFrameChg>
        <pc:graphicFrameChg chg="mod">
          <ac:chgData name="Noémie Spiller" userId="e4bebb1e-116a-4f15-b3ae-274db878ded7" providerId="ADAL" clId="{3DF20985-A173-4A1A-93F8-0B29B8FE2E3D}" dt="2023-04-18T12:34:13.507" v="1796"/>
          <ac:graphicFrameMkLst>
            <pc:docMk/>
            <pc:sldMk cId="4089228486" sldId="320"/>
            <ac:graphicFrameMk id="75" creationId="{E699211F-4815-1871-35EA-752C5BDA838A}"/>
          </ac:graphicFrameMkLst>
        </pc:graphicFrameChg>
        <pc:picChg chg="add del mod">
          <ac:chgData name="Noémie Spiller" userId="e4bebb1e-116a-4f15-b3ae-274db878ded7" providerId="ADAL" clId="{3DF20985-A173-4A1A-93F8-0B29B8FE2E3D}" dt="2023-04-18T12:31:11.898" v="1767"/>
          <ac:picMkLst>
            <pc:docMk/>
            <pc:sldMk cId="4089228486" sldId="320"/>
            <ac:picMk id="6" creationId="{0D563426-F98D-0B43-551A-C82FF13E79F8}"/>
          </ac:picMkLst>
        </pc:picChg>
        <pc:picChg chg="add mod ord">
          <ac:chgData name="Noémie Spiller" userId="e4bebb1e-116a-4f15-b3ae-274db878ded7" providerId="ADAL" clId="{3DF20985-A173-4A1A-93F8-0B29B8FE2E3D}" dt="2023-04-18T12:33:43.114" v="1789" actId="1076"/>
          <ac:picMkLst>
            <pc:docMk/>
            <pc:sldMk cId="4089228486" sldId="320"/>
            <ac:picMk id="9" creationId="{2F7E03B4-0274-1EC9-7428-3C4DE11D69C4}"/>
          </ac:picMkLst>
        </pc:picChg>
        <pc:picChg chg="add mod ord">
          <ac:chgData name="Noémie Spiller" userId="e4bebb1e-116a-4f15-b3ae-274db878ded7" providerId="ADAL" clId="{3DF20985-A173-4A1A-93F8-0B29B8FE2E3D}" dt="2023-04-18T12:35:11.222" v="1806" actId="1076"/>
          <ac:picMkLst>
            <pc:docMk/>
            <pc:sldMk cId="4089228486" sldId="320"/>
            <ac:picMk id="11" creationId="{8DA043D3-A58E-EA9D-D32C-3C05C65D2BCB}"/>
          </ac:picMkLst>
        </pc:picChg>
        <pc:picChg chg="add mod ord">
          <ac:chgData name="Noémie Spiller" userId="e4bebb1e-116a-4f15-b3ae-274db878ded7" providerId="ADAL" clId="{3DF20985-A173-4A1A-93F8-0B29B8FE2E3D}" dt="2023-04-18T12:49:40.218" v="1938" actId="167"/>
          <ac:picMkLst>
            <pc:docMk/>
            <pc:sldMk cId="4089228486" sldId="320"/>
            <ac:picMk id="12" creationId="{62F23469-0F15-000A-B223-8B5DBF85CB66}"/>
          </ac:picMkLst>
        </pc:picChg>
        <pc:picChg chg="add mod ord">
          <ac:chgData name="Noémie Spiller" userId="e4bebb1e-116a-4f15-b3ae-274db878ded7" providerId="ADAL" clId="{3DF20985-A173-4A1A-93F8-0B29B8FE2E3D}" dt="2023-04-18T12:52:07.668" v="1948" actId="1076"/>
          <ac:picMkLst>
            <pc:docMk/>
            <pc:sldMk cId="4089228486" sldId="320"/>
            <ac:picMk id="15" creationId="{BAF0E8EF-3F50-8454-3076-734EE0D1A338}"/>
          </ac:picMkLst>
        </pc:picChg>
        <pc:picChg chg="add del mod">
          <ac:chgData name="Noémie Spiller" userId="e4bebb1e-116a-4f15-b3ae-274db878ded7" providerId="ADAL" clId="{3DF20985-A173-4A1A-93F8-0B29B8FE2E3D}" dt="2023-04-18T12:56:51.533" v="1965" actId="21"/>
          <ac:picMkLst>
            <pc:docMk/>
            <pc:sldMk cId="4089228486" sldId="320"/>
            <ac:picMk id="17" creationId="{58A23629-B46F-73FD-6395-F9713FC3FA5E}"/>
          </ac:picMkLst>
        </pc:picChg>
        <pc:picChg chg="add mod ord">
          <ac:chgData name="Noémie Spiller" userId="e4bebb1e-116a-4f15-b3ae-274db878ded7" providerId="ADAL" clId="{3DF20985-A173-4A1A-93F8-0B29B8FE2E3D}" dt="2023-04-18T12:59:46.630" v="1976" actId="1076"/>
          <ac:picMkLst>
            <pc:docMk/>
            <pc:sldMk cId="4089228486" sldId="320"/>
            <ac:picMk id="19" creationId="{EC1E7A96-D521-FD1C-4269-B0F13CDB1524}"/>
          </ac:picMkLst>
        </pc:picChg>
      </pc:sldChg>
      <pc:sldChg chg="addSp delSp modSp new mod ord modClrScheme chgLayout modNotesTx">
        <pc:chgData name="Noémie Spiller" userId="e4bebb1e-116a-4f15-b3ae-274db878ded7" providerId="ADAL" clId="{3DF20985-A173-4A1A-93F8-0B29B8FE2E3D}" dt="2023-04-19T11:06:24.190" v="3279"/>
        <pc:sldMkLst>
          <pc:docMk/>
          <pc:sldMk cId="912758139" sldId="321"/>
        </pc:sldMkLst>
        <pc:spChg chg="mod">
          <ac:chgData name="Noémie Spiller" userId="e4bebb1e-116a-4f15-b3ae-274db878ded7" providerId="ADAL" clId="{3DF20985-A173-4A1A-93F8-0B29B8FE2E3D}" dt="2023-04-12T17:57:00.246" v="1059" actId="26606"/>
          <ac:spMkLst>
            <pc:docMk/>
            <pc:sldMk cId="912758139" sldId="321"/>
            <ac:spMk id="2" creationId="{62388557-4AE5-2B75-FBB3-0E1FA0FFD65C}"/>
          </ac:spMkLst>
        </pc:spChg>
        <pc:spChg chg="mod">
          <ac:chgData name="Noémie Spiller" userId="e4bebb1e-116a-4f15-b3ae-274db878ded7" providerId="ADAL" clId="{3DF20985-A173-4A1A-93F8-0B29B8FE2E3D}" dt="2023-04-12T17:57:00.246" v="1059" actId="26606"/>
          <ac:spMkLst>
            <pc:docMk/>
            <pc:sldMk cId="912758139" sldId="321"/>
            <ac:spMk id="3" creationId="{5C84B071-791B-93F5-264F-DB770F4B245C}"/>
          </ac:spMkLst>
        </pc:spChg>
        <pc:spChg chg="mod">
          <ac:chgData name="Noémie Spiller" userId="e4bebb1e-116a-4f15-b3ae-274db878ded7" providerId="ADAL" clId="{3DF20985-A173-4A1A-93F8-0B29B8FE2E3D}" dt="2023-04-12T17:58:51.637" v="1091" actId="20577"/>
          <ac:spMkLst>
            <pc:docMk/>
            <pc:sldMk cId="912758139" sldId="321"/>
            <ac:spMk id="4" creationId="{79114A4D-AFC4-AE7A-04F0-57A33A93A49D}"/>
          </ac:spMkLst>
        </pc:spChg>
        <pc:spChg chg="del">
          <ac:chgData name="Noémie Spiller" userId="e4bebb1e-116a-4f15-b3ae-274db878ded7" providerId="ADAL" clId="{3DF20985-A173-4A1A-93F8-0B29B8FE2E3D}" dt="2023-04-12T17:55:57.806" v="982" actId="1032"/>
          <ac:spMkLst>
            <pc:docMk/>
            <pc:sldMk cId="912758139" sldId="321"/>
            <ac:spMk id="5" creationId="{A0886D33-BAB7-3FEA-8CE0-4F5C7B41E180}"/>
          </ac:spMkLst>
        </pc:spChg>
        <pc:spChg chg="add mod">
          <ac:chgData name="Noémie Spiller" userId="e4bebb1e-116a-4f15-b3ae-274db878ded7" providerId="ADAL" clId="{3DF20985-A173-4A1A-93F8-0B29B8FE2E3D}" dt="2023-04-19T10:28:20.171" v="2901" actId="1076"/>
          <ac:spMkLst>
            <pc:docMk/>
            <pc:sldMk cId="912758139" sldId="321"/>
            <ac:spMk id="5" creationId="{E8653F41-EAC7-33A3-289F-06760D8524DE}"/>
          </ac:spMkLst>
        </pc:spChg>
        <pc:spChg chg="add mod">
          <ac:chgData name="Noémie Spiller" userId="e4bebb1e-116a-4f15-b3ae-274db878ded7" providerId="ADAL" clId="{3DF20985-A173-4A1A-93F8-0B29B8FE2E3D}" dt="2023-04-19T10:27:49.835" v="2899" actId="1582"/>
          <ac:spMkLst>
            <pc:docMk/>
            <pc:sldMk cId="912758139" sldId="321"/>
            <ac:spMk id="7" creationId="{46C70357-6BDD-EBF6-B0B2-7EAC97D241B2}"/>
          </ac:spMkLst>
        </pc:spChg>
        <pc:spChg chg="add mod">
          <ac:chgData name="Noémie Spiller" userId="e4bebb1e-116a-4f15-b3ae-274db878ded7" providerId="ADAL" clId="{3DF20985-A173-4A1A-93F8-0B29B8FE2E3D}" dt="2023-04-12T17:57:00.246" v="1059" actId="26606"/>
          <ac:spMkLst>
            <pc:docMk/>
            <pc:sldMk cId="912758139" sldId="321"/>
            <ac:spMk id="11" creationId="{A3480F4D-3DB8-9906-AA1A-FA0785AB1AC3}"/>
          </ac:spMkLst>
        </pc:spChg>
        <pc:spChg chg="add mod">
          <ac:chgData name="Noémie Spiller" userId="e4bebb1e-116a-4f15-b3ae-274db878ded7" providerId="ADAL" clId="{3DF20985-A173-4A1A-93F8-0B29B8FE2E3D}" dt="2023-04-19T10:47:28.540" v="2931" actId="1076"/>
          <ac:spMkLst>
            <pc:docMk/>
            <pc:sldMk cId="912758139" sldId="321"/>
            <ac:spMk id="15" creationId="{4DD84630-59F0-4E08-CD07-31452E05BE12}"/>
          </ac:spMkLst>
        </pc:spChg>
        <pc:spChg chg="add mod">
          <ac:chgData name="Noémie Spiller" userId="e4bebb1e-116a-4f15-b3ae-274db878ded7" providerId="ADAL" clId="{3DF20985-A173-4A1A-93F8-0B29B8FE2E3D}" dt="2023-04-19T10:46:42.623" v="2920" actId="14100"/>
          <ac:spMkLst>
            <pc:docMk/>
            <pc:sldMk cId="912758139" sldId="321"/>
            <ac:spMk id="16" creationId="{A7513582-2032-66C7-6F83-32C7C5F91ADF}"/>
          </ac:spMkLst>
        </pc:spChg>
        <pc:graphicFrameChg chg="add mod modGraphic">
          <ac:chgData name="Noémie Spiller" userId="e4bebb1e-116a-4f15-b3ae-274db878ded7" providerId="ADAL" clId="{3DF20985-A173-4A1A-93F8-0B29B8FE2E3D}" dt="2023-04-18T14:17:22.239" v="2750" actId="14100"/>
          <ac:graphicFrameMkLst>
            <pc:docMk/>
            <pc:sldMk cId="912758139" sldId="321"/>
            <ac:graphicFrameMk id="6" creationId="{92990882-C9C6-F33C-21AA-B457C4400502}"/>
          </ac:graphicFrameMkLst>
        </pc:graphicFrameChg>
        <pc:picChg chg="add del mod">
          <ac:chgData name="Noémie Spiller" userId="e4bebb1e-116a-4f15-b3ae-274db878ded7" providerId="ADAL" clId="{3DF20985-A173-4A1A-93F8-0B29B8FE2E3D}" dt="2023-04-19T10:44:26.407" v="2907" actId="478"/>
          <ac:picMkLst>
            <pc:docMk/>
            <pc:sldMk cId="912758139" sldId="321"/>
            <ac:picMk id="9" creationId="{1DA3AC8B-4B45-4366-55A1-1602B0502333}"/>
          </ac:picMkLst>
        </pc:picChg>
        <pc:picChg chg="add mod">
          <ac:chgData name="Noémie Spiller" userId="e4bebb1e-116a-4f15-b3ae-274db878ded7" providerId="ADAL" clId="{3DF20985-A173-4A1A-93F8-0B29B8FE2E3D}" dt="2023-04-19T10:47:04.168" v="2927" actId="688"/>
          <ac:picMkLst>
            <pc:docMk/>
            <pc:sldMk cId="912758139" sldId="321"/>
            <ac:picMk id="12" creationId="{835BFF2F-96C2-F7B1-C20A-8F926E3BB6BB}"/>
          </ac:picMkLst>
        </pc:picChg>
        <pc:picChg chg="add mod">
          <ac:chgData name="Noémie Spiller" userId="e4bebb1e-116a-4f15-b3ae-274db878ded7" providerId="ADAL" clId="{3DF20985-A173-4A1A-93F8-0B29B8FE2E3D}" dt="2023-04-19T10:46:15.906" v="2915" actId="1076"/>
          <ac:picMkLst>
            <pc:docMk/>
            <pc:sldMk cId="912758139" sldId="321"/>
            <ac:picMk id="14" creationId="{212722A4-5400-DE8F-0A95-3A65E5D08E98}"/>
          </ac:picMkLst>
        </pc:picChg>
      </pc:sldChg>
      <pc:sldChg chg="addSp delSp modSp new mod modNotesTx">
        <pc:chgData name="Noémie Spiller" userId="e4bebb1e-116a-4f15-b3ae-274db878ded7" providerId="ADAL" clId="{3DF20985-A173-4A1A-93F8-0B29B8FE2E3D}" dt="2023-04-26T07:34:56.742" v="5784" actId="20577"/>
        <pc:sldMkLst>
          <pc:docMk/>
          <pc:sldMk cId="3570777704" sldId="322"/>
        </pc:sldMkLst>
        <pc:spChg chg="mod">
          <ac:chgData name="Noémie Spiller" userId="e4bebb1e-116a-4f15-b3ae-274db878ded7" providerId="ADAL" clId="{3DF20985-A173-4A1A-93F8-0B29B8FE2E3D}" dt="2023-04-26T07:28:26.851" v="5484" actId="20577"/>
          <ac:spMkLst>
            <pc:docMk/>
            <pc:sldMk cId="3570777704" sldId="322"/>
            <ac:spMk id="4" creationId="{B905D132-4FC1-2EA8-B70C-E67930A20090}"/>
          </ac:spMkLst>
        </pc:spChg>
        <pc:spChg chg="mod">
          <ac:chgData name="Noémie Spiller" userId="e4bebb1e-116a-4f15-b3ae-274db878ded7" providerId="ADAL" clId="{3DF20985-A173-4A1A-93F8-0B29B8FE2E3D}" dt="2023-04-26T07:34:05.129" v="5734" actId="14100"/>
          <ac:spMkLst>
            <pc:docMk/>
            <pc:sldMk cId="3570777704" sldId="322"/>
            <ac:spMk id="5" creationId="{9BCA0F78-A7E0-7A11-7807-3718CD22388E}"/>
          </ac:spMkLst>
        </pc:spChg>
        <pc:spChg chg="del">
          <ac:chgData name="Noémie Spiller" userId="e4bebb1e-116a-4f15-b3ae-274db878ded7" providerId="ADAL" clId="{3DF20985-A173-4A1A-93F8-0B29B8FE2E3D}" dt="2023-04-26T07:27:13.496" v="5364"/>
          <ac:spMkLst>
            <pc:docMk/>
            <pc:sldMk cId="3570777704" sldId="322"/>
            <ac:spMk id="6" creationId="{13D54AE4-86A7-1CEC-127D-27BAD4C282B3}"/>
          </ac:spMkLst>
        </pc:spChg>
        <pc:spChg chg="add mod">
          <ac:chgData name="Noémie Spiller" userId="e4bebb1e-116a-4f15-b3ae-274db878ded7" providerId="ADAL" clId="{3DF20985-A173-4A1A-93F8-0B29B8FE2E3D}" dt="2023-04-26T07:34:20.570" v="5735" actId="14100"/>
          <ac:spMkLst>
            <pc:docMk/>
            <pc:sldMk cId="3570777704" sldId="322"/>
            <ac:spMk id="11" creationId="{43F2298A-4AA3-0803-D815-3C575B30D796}"/>
          </ac:spMkLst>
        </pc:spChg>
        <pc:picChg chg="add mod">
          <ac:chgData name="Noémie Spiller" userId="e4bebb1e-116a-4f15-b3ae-274db878ded7" providerId="ADAL" clId="{3DF20985-A173-4A1A-93F8-0B29B8FE2E3D}" dt="2023-04-26T07:34:29.354" v="5737" actId="1076"/>
          <ac:picMkLst>
            <pc:docMk/>
            <pc:sldMk cId="3570777704" sldId="322"/>
            <ac:picMk id="8" creationId="{EB0C53E1-6788-59C8-5473-15FE456CCF6D}"/>
          </ac:picMkLst>
        </pc:picChg>
        <pc:picChg chg="add mod">
          <ac:chgData name="Noémie Spiller" userId="e4bebb1e-116a-4f15-b3ae-274db878ded7" providerId="ADAL" clId="{3DF20985-A173-4A1A-93F8-0B29B8FE2E3D}" dt="2023-04-26T07:33:05.346" v="5667" actId="1076"/>
          <ac:picMkLst>
            <pc:docMk/>
            <pc:sldMk cId="3570777704" sldId="322"/>
            <ac:picMk id="10" creationId="{DA0C6E8B-413A-BB53-A27B-38A9C21E79E9}"/>
          </ac:picMkLst>
        </pc:picChg>
      </pc:sldChg>
      <pc:sldChg chg="addSp delSp modSp new mod ord modClrScheme chgLayout modNotesTx">
        <pc:chgData name="Noémie Spiller" userId="e4bebb1e-116a-4f15-b3ae-274db878ded7" providerId="ADAL" clId="{3DF20985-A173-4A1A-93F8-0B29B8FE2E3D}" dt="2023-04-20T11:01:36.968" v="4373"/>
        <pc:sldMkLst>
          <pc:docMk/>
          <pc:sldMk cId="1963810207" sldId="323"/>
        </pc:sldMkLst>
        <pc:spChg chg="mod ord">
          <ac:chgData name="Noémie Spiller" userId="e4bebb1e-116a-4f15-b3ae-274db878ded7" providerId="ADAL" clId="{3DF20985-A173-4A1A-93F8-0B29B8FE2E3D}" dt="2023-04-19T16:27:59.904" v="4363" actId="26606"/>
          <ac:spMkLst>
            <pc:docMk/>
            <pc:sldMk cId="1963810207" sldId="323"/>
            <ac:spMk id="2" creationId="{C0B1E45F-77A4-27E5-CD72-B4793AB6460A}"/>
          </ac:spMkLst>
        </pc:spChg>
        <pc:spChg chg="mod ord">
          <ac:chgData name="Noémie Spiller" userId="e4bebb1e-116a-4f15-b3ae-274db878ded7" providerId="ADAL" clId="{3DF20985-A173-4A1A-93F8-0B29B8FE2E3D}" dt="2023-04-19T16:27:59.904" v="4363" actId="26606"/>
          <ac:spMkLst>
            <pc:docMk/>
            <pc:sldMk cId="1963810207" sldId="323"/>
            <ac:spMk id="3" creationId="{8BAAAF9B-5618-D08F-5DB4-A062A2E8124F}"/>
          </ac:spMkLst>
        </pc:spChg>
        <pc:spChg chg="mod">
          <ac:chgData name="Noémie Spiller" userId="e4bebb1e-116a-4f15-b3ae-274db878ded7" providerId="ADAL" clId="{3DF20985-A173-4A1A-93F8-0B29B8FE2E3D}" dt="2023-04-19T16:27:59.904" v="4363" actId="26606"/>
          <ac:spMkLst>
            <pc:docMk/>
            <pc:sldMk cId="1963810207" sldId="323"/>
            <ac:spMk id="4" creationId="{519041D5-94F8-BD86-D30E-38612CD2EA03}"/>
          </ac:spMkLst>
        </pc:spChg>
        <pc:spChg chg="del mod">
          <ac:chgData name="Noémie Spiller" userId="e4bebb1e-116a-4f15-b3ae-274db878ded7" providerId="ADAL" clId="{3DF20985-A173-4A1A-93F8-0B29B8FE2E3D}" dt="2023-04-19T16:23:35.382" v="4339" actId="478"/>
          <ac:spMkLst>
            <pc:docMk/>
            <pc:sldMk cId="1963810207" sldId="323"/>
            <ac:spMk id="5" creationId="{BB60F0A7-D126-0B51-5302-DE304BCBCA76}"/>
          </ac:spMkLst>
        </pc:spChg>
        <pc:spChg chg="add del mod">
          <ac:chgData name="Noémie Spiller" userId="e4bebb1e-116a-4f15-b3ae-274db878ded7" providerId="ADAL" clId="{3DF20985-A173-4A1A-93F8-0B29B8FE2E3D}" dt="2023-04-19T16:23:39.218" v="4340" actId="478"/>
          <ac:spMkLst>
            <pc:docMk/>
            <pc:sldMk cId="1963810207" sldId="323"/>
            <ac:spMk id="7" creationId="{32146AE2-C204-952D-1974-5C1D9B44B0C9}"/>
          </ac:spMkLst>
        </pc:spChg>
        <pc:picChg chg="add mod">
          <ac:chgData name="Noémie Spiller" userId="e4bebb1e-116a-4f15-b3ae-274db878ded7" providerId="ADAL" clId="{3DF20985-A173-4A1A-93F8-0B29B8FE2E3D}" dt="2023-04-19T16:27:59.904" v="4363" actId="26606"/>
          <ac:picMkLst>
            <pc:docMk/>
            <pc:sldMk cId="1963810207" sldId="323"/>
            <ac:picMk id="9" creationId="{B9FE6E66-5196-9251-CAA9-A26481119E94}"/>
          </ac:picMkLst>
        </pc:picChg>
        <pc:picChg chg="add mod">
          <ac:chgData name="Noémie Spiller" userId="e4bebb1e-116a-4f15-b3ae-274db878ded7" providerId="ADAL" clId="{3DF20985-A173-4A1A-93F8-0B29B8FE2E3D}" dt="2023-04-19T16:28:38.251" v="4366"/>
          <ac:picMkLst>
            <pc:docMk/>
            <pc:sldMk cId="1963810207" sldId="323"/>
            <ac:picMk id="11" creationId="{EBD5077B-D6B2-F04C-6C82-986752CF4C77}"/>
          </ac:picMkLst>
        </pc:picChg>
      </pc:sldChg>
      <pc:sldChg chg="addSp delSp modSp new mod modClrScheme chgLayout modNotesTx">
        <pc:chgData name="Noémie Spiller" userId="e4bebb1e-116a-4f15-b3ae-274db878ded7" providerId="ADAL" clId="{3DF20985-A173-4A1A-93F8-0B29B8FE2E3D}" dt="2023-04-19T11:42:21.700" v="3629" actId="20577"/>
        <pc:sldMkLst>
          <pc:docMk/>
          <pc:sldMk cId="621628165" sldId="324"/>
        </pc:sldMkLst>
        <pc:spChg chg="mod">
          <ac:chgData name="Noémie Spiller" userId="e4bebb1e-116a-4f15-b3ae-274db878ded7" providerId="ADAL" clId="{3DF20985-A173-4A1A-93F8-0B29B8FE2E3D}" dt="2023-04-19T11:38:26.528" v="3448" actId="26606"/>
          <ac:spMkLst>
            <pc:docMk/>
            <pc:sldMk cId="621628165" sldId="324"/>
            <ac:spMk id="2" creationId="{805BF37A-FA7F-6F1C-D701-173C4E5A06A9}"/>
          </ac:spMkLst>
        </pc:spChg>
        <pc:spChg chg="mod">
          <ac:chgData name="Noémie Spiller" userId="e4bebb1e-116a-4f15-b3ae-274db878ded7" providerId="ADAL" clId="{3DF20985-A173-4A1A-93F8-0B29B8FE2E3D}" dt="2023-04-19T11:38:26.528" v="3448" actId="26606"/>
          <ac:spMkLst>
            <pc:docMk/>
            <pc:sldMk cId="621628165" sldId="324"/>
            <ac:spMk id="3" creationId="{6F098690-CD06-3855-54BB-7969084D0A24}"/>
          </ac:spMkLst>
        </pc:spChg>
        <pc:spChg chg="mod">
          <ac:chgData name="Noémie Spiller" userId="e4bebb1e-116a-4f15-b3ae-274db878ded7" providerId="ADAL" clId="{3DF20985-A173-4A1A-93F8-0B29B8FE2E3D}" dt="2023-04-19T11:40:56.080" v="3473" actId="20577"/>
          <ac:spMkLst>
            <pc:docMk/>
            <pc:sldMk cId="621628165" sldId="324"/>
            <ac:spMk id="4" creationId="{5075A099-650B-62AA-696F-7AE5EF5C605F}"/>
          </ac:spMkLst>
        </pc:spChg>
        <pc:spChg chg="del mod">
          <ac:chgData name="Noémie Spiller" userId="e4bebb1e-116a-4f15-b3ae-274db878ded7" providerId="ADAL" clId="{3DF20985-A173-4A1A-93F8-0B29B8FE2E3D}" dt="2023-04-19T11:38:26.528" v="3448" actId="26606"/>
          <ac:spMkLst>
            <pc:docMk/>
            <pc:sldMk cId="621628165" sldId="324"/>
            <ac:spMk id="5" creationId="{40F83C3F-E492-6D28-7C20-1023935F5D48}"/>
          </ac:spMkLst>
        </pc:spChg>
        <pc:spChg chg="add del mod">
          <ac:chgData name="Noémie Spiller" userId="e4bebb1e-116a-4f15-b3ae-274db878ded7" providerId="ADAL" clId="{3DF20985-A173-4A1A-93F8-0B29B8FE2E3D}" dt="2023-04-19T11:40:14.283" v="3463" actId="478"/>
          <ac:spMkLst>
            <pc:docMk/>
            <pc:sldMk cId="621628165" sldId="324"/>
            <ac:spMk id="12" creationId="{8F1BC9DE-5B4D-160E-7E2A-66A264945C42}"/>
          </ac:spMkLst>
        </pc:spChg>
        <pc:spChg chg="add mod">
          <ac:chgData name="Noémie Spiller" userId="e4bebb1e-116a-4f15-b3ae-274db878ded7" providerId="ADAL" clId="{3DF20985-A173-4A1A-93F8-0B29B8FE2E3D}" dt="2023-04-19T11:40:22.455" v="3464" actId="1076"/>
          <ac:spMkLst>
            <pc:docMk/>
            <pc:sldMk cId="621628165" sldId="324"/>
            <ac:spMk id="13" creationId="{67D3A2EF-C60B-0C26-9ABF-B21D791FE8DB}"/>
          </ac:spMkLst>
        </pc:spChg>
        <pc:spChg chg="add mod">
          <ac:chgData name="Noémie Spiller" userId="e4bebb1e-116a-4f15-b3ae-274db878ded7" providerId="ADAL" clId="{3DF20985-A173-4A1A-93F8-0B29B8FE2E3D}" dt="2023-04-19T11:40:45.564" v="3471"/>
          <ac:spMkLst>
            <pc:docMk/>
            <pc:sldMk cId="621628165" sldId="324"/>
            <ac:spMk id="14" creationId="{7D1C3A09-11DA-0F87-B716-A96C8605E7E9}"/>
          </ac:spMkLst>
        </pc:spChg>
        <pc:spChg chg="add mod">
          <ac:chgData name="Noémie Spiller" userId="e4bebb1e-116a-4f15-b3ae-274db878ded7" providerId="ADAL" clId="{3DF20985-A173-4A1A-93F8-0B29B8FE2E3D}" dt="2023-04-19T11:38:26.528" v="3448" actId="26606"/>
          <ac:spMkLst>
            <pc:docMk/>
            <pc:sldMk cId="621628165" sldId="324"/>
            <ac:spMk id="16" creationId="{48182D6E-5BE7-7F5D-3FBB-C4B0898D7785}"/>
          </ac:spMkLst>
        </pc:spChg>
        <pc:picChg chg="add del mod">
          <ac:chgData name="Noémie Spiller" userId="e4bebb1e-116a-4f15-b3ae-274db878ded7" providerId="ADAL" clId="{3DF20985-A173-4A1A-93F8-0B29B8FE2E3D}" dt="2023-04-19T11:38:04.091" v="3443" actId="478"/>
          <ac:picMkLst>
            <pc:docMk/>
            <pc:sldMk cId="621628165" sldId="324"/>
            <ac:picMk id="7" creationId="{D6E77E86-BEE7-EEC3-ECCB-6600DD721E79}"/>
          </ac:picMkLst>
        </pc:picChg>
        <pc:picChg chg="add mod ord">
          <ac:chgData name="Noémie Spiller" userId="e4bebb1e-116a-4f15-b3ae-274db878ded7" providerId="ADAL" clId="{3DF20985-A173-4A1A-93F8-0B29B8FE2E3D}" dt="2023-04-19T11:38:26.528" v="3448" actId="26606"/>
          <ac:picMkLst>
            <pc:docMk/>
            <pc:sldMk cId="621628165" sldId="324"/>
            <ac:picMk id="9" creationId="{7E0855DF-215B-7A50-A943-FE5123E73154}"/>
          </ac:picMkLst>
        </pc:picChg>
        <pc:picChg chg="add mod">
          <ac:chgData name="Noémie Spiller" userId="e4bebb1e-116a-4f15-b3ae-274db878ded7" providerId="ADAL" clId="{3DF20985-A173-4A1A-93F8-0B29B8FE2E3D}" dt="2023-04-19T11:39:02.148" v="3449"/>
          <ac:picMkLst>
            <pc:docMk/>
            <pc:sldMk cId="621628165" sldId="324"/>
            <ac:picMk id="11" creationId="{9B15B976-3CAF-7AC0-1880-D0B3DC1D15ED}"/>
          </ac:picMkLst>
        </pc:picChg>
      </pc:sldChg>
      <pc:sldChg chg="addSp delSp modSp new mod delAnim modAnim modNotesTx">
        <pc:chgData name="Noémie Spiller" userId="e4bebb1e-116a-4f15-b3ae-274db878ded7" providerId="ADAL" clId="{3DF20985-A173-4A1A-93F8-0B29B8FE2E3D}" dt="2023-04-19T16:14:26.681" v="4269" actId="1076"/>
        <pc:sldMkLst>
          <pc:docMk/>
          <pc:sldMk cId="1176313540" sldId="325"/>
        </pc:sldMkLst>
        <pc:spChg chg="mod">
          <ac:chgData name="Noémie Spiller" userId="e4bebb1e-116a-4f15-b3ae-274db878ded7" providerId="ADAL" clId="{3DF20985-A173-4A1A-93F8-0B29B8FE2E3D}" dt="2023-04-12T18:00:49.912" v="1199" actId="20577"/>
          <ac:spMkLst>
            <pc:docMk/>
            <pc:sldMk cId="1176313540" sldId="325"/>
            <ac:spMk id="4" creationId="{08F3F385-0EBA-FC60-F789-683CFDD11903}"/>
          </ac:spMkLst>
        </pc:spChg>
        <pc:spChg chg="del mod">
          <ac:chgData name="Noémie Spiller" userId="e4bebb1e-116a-4f15-b3ae-274db878ded7" providerId="ADAL" clId="{3DF20985-A173-4A1A-93F8-0B29B8FE2E3D}" dt="2023-04-19T16:12:23.789" v="4258" actId="478"/>
          <ac:spMkLst>
            <pc:docMk/>
            <pc:sldMk cId="1176313540" sldId="325"/>
            <ac:spMk id="5" creationId="{A4DC6A53-754E-97B7-7B88-01F8412E0461}"/>
          </ac:spMkLst>
        </pc:spChg>
        <pc:spChg chg="add del mod">
          <ac:chgData name="Noémie Spiller" userId="e4bebb1e-116a-4f15-b3ae-274db878ded7" providerId="ADAL" clId="{3DF20985-A173-4A1A-93F8-0B29B8FE2E3D}" dt="2023-04-19T16:12:28.277" v="4259" actId="478"/>
          <ac:spMkLst>
            <pc:docMk/>
            <pc:sldMk cId="1176313540" sldId="325"/>
            <ac:spMk id="8" creationId="{EAAB5AF5-C1EF-ADD1-D17B-949A348BD715}"/>
          </ac:spMkLst>
        </pc:spChg>
        <pc:picChg chg="add del mod">
          <ac:chgData name="Noémie Spiller" userId="e4bebb1e-116a-4f15-b3ae-274db878ded7" providerId="ADAL" clId="{3DF20985-A173-4A1A-93F8-0B29B8FE2E3D}" dt="2023-04-19T16:12:34.550" v="4262" actId="478"/>
          <ac:picMkLst>
            <pc:docMk/>
            <pc:sldMk cId="1176313540" sldId="325"/>
            <ac:picMk id="6" creationId="{2E9E7871-5187-7957-8E74-A3FD22E74A9E}"/>
          </ac:picMkLst>
        </pc:picChg>
        <pc:picChg chg="add mod">
          <ac:chgData name="Noémie Spiller" userId="e4bebb1e-116a-4f15-b3ae-274db878ded7" providerId="ADAL" clId="{3DF20985-A173-4A1A-93F8-0B29B8FE2E3D}" dt="2023-04-19T16:14:26.681" v="4269" actId="1076"/>
          <ac:picMkLst>
            <pc:docMk/>
            <pc:sldMk cId="1176313540" sldId="325"/>
            <ac:picMk id="9" creationId="{58073FE6-631C-8E79-EEE9-3358135259C4}"/>
          </ac:picMkLst>
        </pc:picChg>
      </pc:sldChg>
      <pc:sldChg chg="addSp delSp modSp new del mod modClrScheme chgLayout">
        <pc:chgData name="Noémie Spiller" userId="e4bebb1e-116a-4f15-b3ae-274db878ded7" providerId="ADAL" clId="{3DF20985-A173-4A1A-93F8-0B29B8FE2E3D}" dt="2023-04-12T18:01:42.871" v="1255" actId="47"/>
        <pc:sldMkLst>
          <pc:docMk/>
          <pc:sldMk cId="1297805111" sldId="326"/>
        </pc:sldMkLst>
        <pc:spChg chg="mod ord">
          <ac:chgData name="Noémie Spiller" userId="e4bebb1e-116a-4f15-b3ae-274db878ded7" providerId="ADAL" clId="{3DF20985-A173-4A1A-93F8-0B29B8FE2E3D}" dt="2023-04-12T18:01:16.623" v="1201" actId="700"/>
          <ac:spMkLst>
            <pc:docMk/>
            <pc:sldMk cId="1297805111" sldId="326"/>
            <ac:spMk id="2" creationId="{2A484455-4D0F-800C-6402-BD5EE3369508}"/>
          </ac:spMkLst>
        </pc:spChg>
        <pc:spChg chg="mod ord">
          <ac:chgData name="Noémie Spiller" userId="e4bebb1e-116a-4f15-b3ae-274db878ded7" providerId="ADAL" clId="{3DF20985-A173-4A1A-93F8-0B29B8FE2E3D}" dt="2023-04-12T18:01:16.623" v="1201" actId="700"/>
          <ac:spMkLst>
            <pc:docMk/>
            <pc:sldMk cId="1297805111" sldId="326"/>
            <ac:spMk id="3" creationId="{16C51392-8B3F-C1CF-3CF0-5BAF58CC2B4E}"/>
          </ac:spMkLst>
        </pc:spChg>
        <pc:spChg chg="del mod ord">
          <ac:chgData name="Noémie Spiller" userId="e4bebb1e-116a-4f15-b3ae-274db878ded7" providerId="ADAL" clId="{3DF20985-A173-4A1A-93F8-0B29B8FE2E3D}" dt="2023-04-12T18:01:16.623" v="1201" actId="700"/>
          <ac:spMkLst>
            <pc:docMk/>
            <pc:sldMk cId="1297805111" sldId="326"/>
            <ac:spMk id="4" creationId="{A7861415-DE05-3638-92BA-D27991C88604}"/>
          </ac:spMkLst>
        </pc:spChg>
        <pc:spChg chg="del mod ord">
          <ac:chgData name="Noémie Spiller" userId="e4bebb1e-116a-4f15-b3ae-274db878ded7" providerId="ADAL" clId="{3DF20985-A173-4A1A-93F8-0B29B8FE2E3D}" dt="2023-04-12T18:01:16.623" v="1201" actId="700"/>
          <ac:spMkLst>
            <pc:docMk/>
            <pc:sldMk cId="1297805111" sldId="326"/>
            <ac:spMk id="5" creationId="{414119CF-4D87-EB75-1B76-070DC6A96EAB}"/>
          </ac:spMkLst>
        </pc:spChg>
        <pc:spChg chg="add mod ord">
          <ac:chgData name="Noémie Spiller" userId="e4bebb1e-116a-4f15-b3ae-274db878ded7" providerId="ADAL" clId="{3DF20985-A173-4A1A-93F8-0B29B8FE2E3D}" dt="2023-04-12T18:01:28.009" v="1251" actId="20577"/>
          <ac:spMkLst>
            <pc:docMk/>
            <pc:sldMk cId="1297805111" sldId="326"/>
            <ac:spMk id="6" creationId="{DD835170-F2A2-DC7B-3805-1E5D875DF976}"/>
          </ac:spMkLst>
        </pc:spChg>
        <pc:spChg chg="add mod ord">
          <ac:chgData name="Noémie Spiller" userId="e4bebb1e-116a-4f15-b3ae-274db878ded7" providerId="ADAL" clId="{3DF20985-A173-4A1A-93F8-0B29B8FE2E3D}" dt="2023-04-12T18:01:16.623" v="1201" actId="700"/>
          <ac:spMkLst>
            <pc:docMk/>
            <pc:sldMk cId="1297805111" sldId="326"/>
            <ac:spMk id="7" creationId="{B62E90E9-3773-1FFC-5088-65706D61FD61}"/>
          </ac:spMkLst>
        </pc:spChg>
        <pc:spChg chg="add mod ord">
          <ac:chgData name="Noémie Spiller" userId="e4bebb1e-116a-4f15-b3ae-274db878ded7" providerId="ADAL" clId="{3DF20985-A173-4A1A-93F8-0B29B8FE2E3D}" dt="2023-04-12T18:01:16.623" v="1201" actId="700"/>
          <ac:spMkLst>
            <pc:docMk/>
            <pc:sldMk cId="1297805111" sldId="326"/>
            <ac:spMk id="8" creationId="{AC4F3CA4-8C4D-458D-FEA9-4B97AF135DE3}"/>
          </ac:spMkLst>
        </pc:spChg>
      </pc:sldChg>
      <pc:sldChg chg="addSp delSp modSp add mod ord">
        <pc:chgData name="Noémie Spiller" userId="e4bebb1e-116a-4f15-b3ae-274db878ded7" providerId="ADAL" clId="{3DF20985-A173-4A1A-93F8-0B29B8FE2E3D}" dt="2023-04-12T18:03:38.269" v="1304" actId="26606"/>
        <pc:sldMkLst>
          <pc:docMk/>
          <pc:sldMk cId="815586482" sldId="327"/>
        </pc:sldMkLst>
        <pc:spChg chg="mod">
          <ac:chgData name="Noémie Spiller" userId="e4bebb1e-116a-4f15-b3ae-274db878ded7" providerId="ADAL" clId="{3DF20985-A173-4A1A-93F8-0B29B8FE2E3D}" dt="2023-04-12T18:03:26.780" v="1303" actId="20577"/>
          <ac:spMkLst>
            <pc:docMk/>
            <pc:sldMk cId="815586482" sldId="327"/>
            <ac:spMk id="4" creationId="{D6F02E3B-3FF4-F76E-AFB0-3BE17CA5A591}"/>
          </ac:spMkLst>
        </pc:spChg>
        <pc:picChg chg="add">
          <ac:chgData name="Noémie Spiller" userId="e4bebb1e-116a-4f15-b3ae-274db878ded7" providerId="ADAL" clId="{3DF20985-A173-4A1A-93F8-0B29B8FE2E3D}" dt="2023-04-12T18:03:38.269" v="1304" actId="26606"/>
          <ac:picMkLst>
            <pc:docMk/>
            <pc:sldMk cId="815586482" sldId="327"/>
            <ac:picMk id="6" creationId="{CD6D20A9-156A-8BD4-67A9-FAFA1562A4AA}"/>
          </ac:picMkLst>
        </pc:picChg>
        <pc:picChg chg="del">
          <ac:chgData name="Noémie Spiller" userId="e4bebb1e-116a-4f15-b3ae-274db878ded7" providerId="ADAL" clId="{3DF20985-A173-4A1A-93F8-0B29B8FE2E3D}" dt="2023-04-12T18:02:16.252" v="1291" actId="478"/>
          <ac:picMkLst>
            <pc:docMk/>
            <pc:sldMk cId="815586482" sldId="327"/>
            <ac:picMk id="7" creationId="{EE418CF9-826C-85E5-FE49-065AA4DA6718}"/>
          </ac:picMkLst>
        </pc:picChg>
      </pc:sldChg>
      <pc:sldChg chg="modSp new mod">
        <pc:chgData name="Noémie Spiller" userId="e4bebb1e-116a-4f15-b3ae-274db878ded7" providerId="ADAL" clId="{3DF20985-A173-4A1A-93F8-0B29B8FE2E3D}" dt="2023-04-12T18:04:48.189" v="1335" actId="20577"/>
        <pc:sldMkLst>
          <pc:docMk/>
          <pc:sldMk cId="2155087023" sldId="328"/>
        </pc:sldMkLst>
        <pc:spChg chg="mod">
          <ac:chgData name="Noémie Spiller" userId="e4bebb1e-116a-4f15-b3ae-274db878ded7" providerId="ADAL" clId="{3DF20985-A173-4A1A-93F8-0B29B8FE2E3D}" dt="2023-04-12T18:04:46.156" v="1331" actId="20577"/>
          <ac:spMkLst>
            <pc:docMk/>
            <pc:sldMk cId="2155087023" sldId="328"/>
            <ac:spMk id="4" creationId="{E7C41F11-FDFD-50EB-32DB-DA076629B31D}"/>
          </ac:spMkLst>
        </pc:spChg>
        <pc:spChg chg="mod">
          <ac:chgData name="Noémie Spiller" userId="e4bebb1e-116a-4f15-b3ae-274db878ded7" providerId="ADAL" clId="{3DF20985-A173-4A1A-93F8-0B29B8FE2E3D}" dt="2023-04-12T18:04:48.189" v="1335" actId="20577"/>
          <ac:spMkLst>
            <pc:docMk/>
            <pc:sldMk cId="2155087023" sldId="328"/>
            <ac:spMk id="5" creationId="{9EAB25E4-6645-61C7-740E-3C61EE3BD5A4}"/>
          </ac:spMkLst>
        </pc:spChg>
      </pc:sldChg>
      <pc:sldChg chg="modSp new mod">
        <pc:chgData name="Noémie Spiller" userId="e4bebb1e-116a-4f15-b3ae-274db878ded7" providerId="ADAL" clId="{3DF20985-A173-4A1A-93F8-0B29B8FE2E3D}" dt="2023-04-12T18:05:13.737" v="1358" actId="20577"/>
        <pc:sldMkLst>
          <pc:docMk/>
          <pc:sldMk cId="4285188218" sldId="329"/>
        </pc:sldMkLst>
        <pc:spChg chg="mod">
          <ac:chgData name="Noémie Spiller" userId="e4bebb1e-116a-4f15-b3ae-274db878ded7" providerId="ADAL" clId="{3DF20985-A173-4A1A-93F8-0B29B8FE2E3D}" dt="2023-04-12T18:05:13.737" v="1358" actId="20577"/>
          <ac:spMkLst>
            <pc:docMk/>
            <pc:sldMk cId="4285188218" sldId="329"/>
            <ac:spMk id="5" creationId="{7EE6E934-F168-F6EB-4D3B-70C35238710C}"/>
          </ac:spMkLst>
        </pc:spChg>
      </pc:sldChg>
      <pc:sldChg chg="modSp new del mod ord">
        <pc:chgData name="Noémie Spiller" userId="e4bebb1e-116a-4f15-b3ae-274db878ded7" providerId="ADAL" clId="{3DF20985-A173-4A1A-93F8-0B29B8FE2E3D}" dt="2023-04-19T15:51:22.100" v="4206" actId="47"/>
        <pc:sldMkLst>
          <pc:docMk/>
          <pc:sldMk cId="3574715911" sldId="330"/>
        </pc:sldMkLst>
        <pc:spChg chg="mod">
          <ac:chgData name="Noémie Spiller" userId="e4bebb1e-116a-4f15-b3ae-274db878ded7" providerId="ADAL" clId="{3DF20985-A173-4A1A-93F8-0B29B8FE2E3D}" dt="2023-04-13T09:23:01.227" v="1527" actId="20577"/>
          <ac:spMkLst>
            <pc:docMk/>
            <pc:sldMk cId="3574715911" sldId="330"/>
            <ac:spMk id="4" creationId="{6AD62255-8FA2-7C1B-01B4-1B96A337D51B}"/>
          </ac:spMkLst>
        </pc:spChg>
      </pc:sldChg>
      <pc:sldChg chg="addSp delSp modSp new mod ord modNotesTx">
        <pc:chgData name="Noémie Spiller" userId="e4bebb1e-116a-4f15-b3ae-274db878ded7" providerId="ADAL" clId="{3DF20985-A173-4A1A-93F8-0B29B8FE2E3D}" dt="2023-04-19T14:13:03.066" v="3801"/>
        <pc:sldMkLst>
          <pc:docMk/>
          <pc:sldMk cId="3666134602" sldId="331"/>
        </pc:sldMkLst>
        <pc:spChg chg="mod">
          <ac:chgData name="Noémie Spiller" userId="e4bebb1e-116a-4f15-b3ae-274db878ded7" providerId="ADAL" clId="{3DF20985-A173-4A1A-93F8-0B29B8FE2E3D}" dt="2023-04-18T15:59:19.624" v="2797" actId="20577"/>
          <ac:spMkLst>
            <pc:docMk/>
            <pc:sldMk cId="3666134602" sldId="331"/>
            <ac:spMk id="4" creationId="{3C8B132F-D6E4-54F1-EC01-69DB780F9124}"/>
          </ac:spMkLst>
        </pc:spChg>
        <pc:spChg chg="del mod">
          <ac:chgData name="Noémie Spiller" userId="e4bebb1e-116a-4f15-b3ae-274db878ded7" providerId="ADAL" clId="{3DF20985-A173-4A1A-93F8-0B29B8FE2E3D}" dt="2023-04-18T13:43:01.890" v="2270" actId="478"/>
          <ac:spMkLst>
            <pc:docMk/>
            <pc:sldMk cId="3666134602" sldId="331"/>
            <ac:spMk id="5" creationId="{C3649A88-A72C-2116-0F82-CD9E62723E5D}"/>
          </ac:spMkLst>
        </pc:spChg>
        <pc:spChg chg="add del mod">
          <ac:chgData name="Noémie Spiller" userId="e4bebb1e-116a-4f15-b3ae-274db878ded7" providerId="ADAL" clId="{3DF20985-A173-4A1A-93F8-0B29B8FE2E3D}" dt="2023-04-18T13:43:07.895" v="2271" actId="478"/>
          <ac:spMkLst>
            <pc:docMk/>
            <pc:sldMk cId="3666134602" sldId="331"/>
            <ac:spMk id="9" creationId="{AD0B9F7F-B076-3A5E-C9C7-30661D708B04}"/>
          </ac:spMkLst>
        </pc:spChg>
        <pc:spChg chg="add del mod">
          <ac:chgData name="Noémie Spiller" userId="e4bebb1e-116a-4f15-b3ae-274db878ded7" providerId="ADAL" clId="{3DF20985-A173-4A1A-93F8-0B29B8FE2E3D}" dt="2023-04-18T13:43:28.532" v="2285"/>
          <ac:spMkLst>
            <pc:docMk/>
            <pc:sldMk cId="3666134602" sldId="331"/>
            <ac:spMk id="10" creationId="{21F12862-D587-2B48-E172-1F0D1008D683}"/>
          </ac:spMkLst>
        </pc:spChg>
        <pc:spChg chg="add mod">
          <ac:chgData name="Noémie Spiller" userId="e4bebb1e-116a-4f15-b3ae-274db878ded7" providerId="ADAL" clId="{3DF20985-A173-4A1A-93F8-0B29B8FE2E3D}" dt="2023-04-18T13:49:20.604" v="2359" actId="115"/>
          <ac:spMkLst>
            <pc:docMk/>
            <pc:sldMk cId="3666134602" sldId="331"/>
            <ac:spMk id="11" creationId="{8ACC9A0E-DD20-0C71-1517-0CA7D8C210B2}"/>
          </ac:spMkLst>
        </pc:spChg>
        <pc:spChg chg="add mod">
          <ac:chgData name="Noémie Spiller" userId="e4bebb1e-116a-4f15-b3ae-274db878ded7" providerId="ADAL" clId="{3DF20985-A173-4A1A-93F8-0B29B8FE2E3D}" dt="2023-04-18T15:58:22.551" v="2772" actId="20577"/>
          <ac:spMkLst>
            <pc:docMk/>
            <pc:sldMk cId="3666134602" sldId="331"/>
            <ac:spMk id="12" creationId="{D370E47D-B65A-A013-AB77-F8FD074C66F3}"/>
          </ac:spMkLst>
        </pc:spChg>
        <pc:spChg chg="add mod">
          <ac:chgData name="Noémie Spiller" userId="e4bebb1e-116a-4f15-b3ae-274db878ded7" providerId="ADAL" clId="{3DF20985-A173-4A1A-93F8-0B29B8FE2E3D}" dt="2023-04-18T14:04:51.037" v="2559" actId="1076"/>
          <ac:spMkLst>
            <pc:docMk/>
            <pc:sldMk cId="3666134602" sldId="331"/>
            <ac:spMk id="21" creationId="{DEE7FE5F-17DC-9C39-6199-F98DCC38B80E}"/>
          </ac:spMkLst>
        </pc:spChg>
        <pc:spChg chg="add del mod">
          <ac:chgData name="Noémie Spiller" userId="e4bebb1e-116a-4f15-b3ae-274db878ded7" providerId="ADAL" clId="{3DF20985-A173-4A1A-93F8-0B29B8FE2E3D}" dt="2023-04-18T13:52:53.901" v="2387" actId="478"/>
          <ac:spMkLst>
            <pc:docMk/>
            <pc:sldMk cId="3666134602" sldId="331"/>
            <ac:spMk id="22" creationId="{D1BD6737-82F1-5BD4-0CA5-B24682D89AE5}"/>
          </ac:spMkLst>
        </pc:spChg>
        <pc:spChg chg="add del mod">
          <ac:chgData name="Noémie Spiller" userId="e4bebb1e-116a-4f15-b3ae-274db878ded7" providerId="ADAL" clId="{3DF20985-A173-4A1A-93F8-0B29B8FE2E3D}" dt="2023-04-18T13:52:53.901" v="2387" actId="478"/>
          <ac:spMkLst>
            <pc:docMk/>
            <pc:sldMk cId="3666134602" sldId="331"/>
            <ac:spMk id="23" creationId="{476224B0-FEAA-2822-5CC6-B8741C4C4322}"/>
          </ac:spMkLst>
        </pc:spChg>
        <pc:spChg chg="add del mod">
          <ac:chgData name="Noémie Spiller" userId="e4bebb1e-116a-4f15-b3ae-274db878ded7" providerId="ADAL" clId="{3DF20985-A173-4A1A-93F8-0B29B8FE2E3D}" dt="2023-04-18T13:52:53.901" v="2387" actId="478"/>
          <ac:spMkLst>
            <pc:docMk/>
            <pc:sldMk cId="3666134602" sldId="331"/>
            <ac:spMk id="24" creationId="{F883E18A-DC4D-7D61-6EBF-F3E960986BB9}"/>
          </ac:spMkLst>
        </pc:spChg>
        <pc:spChg chg="add mod">
          <ac:chgData name="Noémie Spiller" userId="e4bebb1e-116a-4f15-b3ae-274db878ded7" providerId="ADAL" clId="{3DF20985-A173-4A1A-93F8-0B29B8FE2E3D}" dt="2023-04-18T14:04:27.696" v="2558" actId="1076"/>
          <ac:spMkLst>
            <pc:docMk/>
            <pc:sldMk cId="3666134602" sldId="331"/>
            <ac:spMk id="27" creationId="{6198B37D-D4CE-A321-8576-A2EFCB958A3E}"/>
          </ac:spMkLst>
        </pc:spChg>
        <pc:spChg chg="add mod">
          <ac:chgData name="Noémie Spiller" userId="e4bebb1e-116a-4f15-b3ae-274db878ded7" providerId="ADAL" clId="{3DF20985-A173-4A1A-93F8-0B29B8FE2E3D}" dt="2023-04-18T14:04:27.696" v="2558" actId="1076"/>
          <ac:spMkLst>
            <pc:docMk/>
            <pc:sldMk cId="3666134602" sldId="331"/>
            <ac:spMk id="28" creationId="{C641D51C-3C4E-62BB-B394-C584587D6505}"/>
          </ac:spMkLst>
        </pc:spChg>
        <pc:spChg chg="add mod">
          <ac:chgData name="Noémie Spiller" userId="e4bebb1e-116a-4f15-b3ae-274db878ded7" providerId="ADAL" clId="{3DF20985-A173-4A1A-93F8-0B29B8FE2E3D}" dt="2023-04-18T14:04:27.696" v="2558" actId="1076"/>
          <ac:spMkLst>
            <pc:docMk/>
            <pc:sldMk cId="3666134602" sldId="331"/>
            <ac:spMk id="29" creationId="{823F4E19-C3B4-1072-CF8B-49ECEB597390}"/>
          </ac:spMkLst>
        </pc:spChg>
        <pc:spChg chg="add mod">
          <ac:chgData name="Noémie Spiller" userId="e4bebb1e-116a-4f15-b3ae-274db878ded7" providerId="ADAL" clId="{3DF20985-A173-4A1A-93F8-0B29B8FE2E3D}" dt="2023-04-18T15:59:08.231" v="2788" actId="1076"/>
          <ac:spMkLst>
            <pc:docMk/>
            <pc:sldMk cId="3666134602" sldId="331"/>
            <ac:spMk id="30" creationId="{12DB54B5-7B94-5A2A-83B6-4E236C8AEE35}"/>
          </ac:spMkLst>
        </pc:spChg>
        <pc:spChg chg="add mod">
          <ac:chgData name="Noémie Spiller" userId="e4bebb1e-116a-4f15-b3ae-274db878ded7" providerId="ADAL" clId="{3DF20985-A173-4A1A-93F8-0B29B8FE2E3D}" dt="2023-04-18T14:04:51.037" v="2559" actId="1076"/>
          <ac:spMkLst>
            <pc:docMk/>
            <pc:sldMk cId="3666134602" sldId="331"/>
            <ac:spMk id="31" creationId="{B67217E2-8849-0AD8-80A3-197A5993B206}"/>
          </ac:spMkLst>
        </pc:spChg>
        <pc:spChg chg="add mod">
          <ac:chgData name="Noémie Spiller" userId="e4bebb1e-116a-4f15-b3ae-274db878ded7" providerId="ADAL" clId="{3DF20985-A173-4A1A-93F8-0B29B8FE2E3D}" dt="2023-04-18T14:04:51.037" v="2559" actId="1076"/>
          <ac:spMkLst>
            <pc:docMk/>
            <pc:sldMk cId="3666134602" sldId="331"/>
            <ac:spMk id="32" creationId="{385508DA-EB80-2805-BFA2-7496129CC64F}"/>
          </ac:spMkLst>
        </pc:spChg>
        <pc:spChg chg="add mod">
          <ac:chgData name="Noémie Spiller" userId="e4bebb1e-116a-4f15-b3ae-274db878ded7" providerId="ADAL" clId="{3DF20985-A173-4A1A-93F8-0B29B8FE2E3D}" dt="2023-04-18T14:05:01.531" v="2561" actId="14100"/>
          <ac:spMkLst>
            <pc:docMk/>
            <pc:sldMk cId="3666134602" sldId="331"/>
            <ac:spMk id="33" creationId="{39D923E4-87FF-E13A-E418-35E9BDF3B4FC}"/>
          </ac:spMkLst>
        </pc:spChg>
        <pc:spChg chg="add mod">
          <ac:chgData name="Noémie Spiller" userId="e4bebb1e-116a-4f15-b3ae-274db878ded7" providerId="ADAL" clId="{3DF20985-A173-4A1A-93F8-0B29B8FE2E3D}" dt="2023-04-18T14:05:06.209" v="2562" actId="1076"/>
          <ac:spMkLst>
            <pc:docMk/>
            <pc:sldMk cId="3666134602" sldId="331"/>
            <ac:spMk id="34" creationId="{24D86BA9-70DB-CF74-418E-01AAB39D7E30}"/>
          </ac:spMkLst>
        </pc:spChg>
        <pc:spChg chg="add mod">
          <ac:chgData name="Noémie Spiller" userId="e4bebb1e-116a-4f15-b3ae-274db878ded7" providerId="ADAL" clId="{3DF20985-A173-4A1A-93F8-0B29B8FE2E3D}" dt="2023-04-18T14:04:51.037" v="2559" actId="1076"/>
          <ac:spMkLst>
            <pc:docMk/>
            <pc:sldMk cId="3666134602" sldId="331"/>
            <ac:spMk id="35" creationId="{9185A93D-9258-9A1D-3009-D87FB37C0198}"/>
          </ac:spMkLst>
        </pc:spChg>
        <pc:spChg chg="add mod">
          <ac:chgData name="Noémie Spiller" userId="e4bebb1e-116a-4f15-b3ae-274db878ded7" providerId="ADAL" clId="{3DF20985-A173-4A1A-93F8-0B29B8FE2E3D}" dt="2023-04-18T14:04:51.037" v="2559" actId="1076"/>
          <ac:spMkLst>
            <pc:docMk/>
            <pc:sldMk cId="3666134602" sldId="331"/>
            <ac:spMk id="36" creationId="{51D3CAEB-56B5-5B22-7D66-2706F682FE67}"/>
          </ac:spMkLst>
        </pc:spChg>
        <pc:spChg chg="add mod">
          <ac:chgData name="Noémie Spiller" userId="e4bebb1e-116a-4f15-b3ae-274db878ded7" providerId="ADAL" clId="{3DF20985-A173-4A1A-93F8-0B29B8FE2E3D}" dt="2023-04-18T14:04:51.037" v="2559" actId="1076"/>
          <ac:spMkLst>
            <pc:docMk/>
            <pc:sldMk cId="3666134602" sldId="331"/>
            <ac:spMk id="37" creationId="{2A9E0707-C4C2-5A6B-2404-439E3124A4E9}"/>
          </ac:spMkLst>
        </pc:spChg>
        <pc:spChg chg="add mod">
          <ac:chgData name="Noémie Spiller" userId="e4bebb1e-116a-4f15-b3ae-274db878ded7" providerId="ADAL" clId="{3DF20985-A173-4A1A-93F8-0B29B8FE2E3D}" dt="2023-04-18T15:58:53.897" v="2787" actId="20577"/>
          <ac:spMkLst>
            <pc:docMk/>
            <pc:sldMk cId="3666134602" sldId="331"/>
            <ac:spMk id="38" creationId="{A2170B24-F509-036F-29D3-7F196733D71F}"/>
          </ac:spMkLst>
        </pc:spChg>
        <pc:spChg chg="add del mod">
          <ac:chgData name="Noémie Spiller" userId="e4bebb1e-116a-4f15-b3ae-274db878ded7" providerId="ADAL" clId="{3DF20985-A173-4A1A-93F8-0B29B8FE2E3D}" dt="2023-04-18T14:03:08.284" v="2548" actId="478"/>
          <ac:spMkLst>
            <pc:docMk/>
            <pc:sldMk cId="3666134602" sldId="331"/>
            <ac:spMk id="39" creationId="{BD8272DC-B54C-0FBB-D783-1AFD4883CB42}"/>
          </ac:spMkLst>
        </pc:spChg>
        <pc:spChg chg="add mod">
          <ac:chgData name="Noémie Spiller" userId="e4bebb1e-116a-4f15-b3ae-274db878ded7" providerId="ADAL" clId="{3DF20985-A173-4A1A-93F8-0B29B8FE2E3D}" dt="2023-04-18T14:04:27.696" v="2558" actId="1076"/>
          <ac:spMkLst>
            <pc:docMk/>
            <pc:sldMk cId="3666134602" sldId="331"/>
            <ac:spMk id="41" creationId="{3CD70D46-B646-E343-8305-2174C3F0FF71}"/>
          </ac:spMkLst>
        </pc:spChg>
        <pc:picChg chg="add mod">
          <ac:chgData name="Noémie Spiller" userId="e4bebb1e-116a-4f15-b3ae-274db878ded7" providerId="ADAL" clId="{3DF20985-A173-4A1A-93F8-0B29B8FE2E3D}" dt="2023-04-18T14:04:51.037" v="2559" actId="1076"/>
          <ac:picMkLst>
            <pc:docMk/>
            <pc:sldMk cId="3666134602" sldId="331"/>
            <ac:picMk id="7" creationId="{E3F824A7-6591-B568-306A-0FE1F863DAD8}"/>
          </ac:picMkLst>
        </pc:picChg>
        <pc:picChg chg="add del mod">
          <ac:chgData name="Noémie Spiller" userId="e4bebb1e-116a-4f15-b3ae-274db878ded7" providerId="ADAL" clId="{3DF20985-A173-4A1A-93F8-0B29B8FE2E3D}" dt="2023-04-18T13:45:51.331" v="2306" actId="478"/>
          <ac:picMkLst>
            <pc:docMk/>
            <pc:sldMk cId="3666134602" sldId="331"/>
            <ac:picMk id="14" creationId="{2392CF7A-29C3-CAB2-1BA7-4A1D17B54856}"/>
          </ac:picMkLst>
        </pc:picChg>
        <pc:picChg chg="add del mod">
          <ac:chgData name="Noémie Spiller" userId="e4bebb1e-116a-4f15-b3ae-274db878ded7" providerId="ADAL" clId="{3DF20985-A173-4A1A-93F8-0B29B8FE2E3D}" dt="2023-04-18T13:52:53.901" v="2387" actId="478"/>
          <ac:picMkLst>
            <pc:docMk/>
            <pc:sldMk cId="3666134602" sldId="331"/>
            <ac:picMk id="16" creationId="{D2554147-0893-21A1-25CC-3579B39E8ED3}"/>
          </ac:picMkLst>
        </pc:picChg>
        <pc:picChg chg="add del mod">
          <ac:chgData name="Noémie Spiller" userId="e4bebb1e-116a-4f15-b3ae-274db878ded7" providerId="ADAL" clId="{3DF20985-A173-4A1A-93F8-0B29B8FE2E3D}" dt="2023-04-18T13:52:53.901" v="2387" actId="478"/>
          <ac:picMkLst>
            <pc:docMk/>
            <pc:sldMk cId="3666134602" sldId="331"/>
            <ac:picMk id="18" creationId="{578D4D9E-1E53-8E2B-2E84-C1E9E3D42598}"/>
          </ac:picMkLst>
        </pc:picChg>
        <pc:picChg chg="add del mod">
          <ac:chgData name="Noémie Spiller" userId="e4bebb1e-116a-4f15-b3ae-274db878ded7" providerId="ADAL" clId="{3DF20985-A173-4A1A-93F8-0B29B8FE2E3D}" dt="2023-04-18T13:52:53.901" v="2387" actId="478"/>
          <ac:picMkLst>
            <pc:docMk/>
            <pc:sldMk cId="3666134602" sldId="331"/>
            <ac:picMk id="20" creationId="{E192B57B-4C9F-580C-F030-2D3C2D59D9CE}"/>
          </ac:picMkLst>
        </pc:picChg>
        <pc:picChg chg="add del mod">
          <ac:chgData name="Noémie Spiller" userId="e4bebb1e-116a-4f15-b3ae-274db878ded7" providerId="ADAL" clId="{3DF20985-A173-4A1A-93F8-0B29B8FE2E3D}" dt="2023-04-18T14:03:43.442" v="2553" actId="478"/>
          <ac:picMkLst>
            <pc:docMk/>
            <pc:sldMk cId="3666134602" sldId="331"/>
            <ac:picMk id="25" creationId="{EBA048CE-0253-59D0-CE36-2C8483EE7523}"/>
          </ac:picMkLst>
        </pc:picChg>
        <pc:picChg chg="add del mod">
          <ac:chgData name="Noémie Spiller" userId="e4bebb1e-116a-4f15-b3ae-274db878ded7" providerId="ADAL" clId="{3DF20985-A173-4A1A-93F8-0B29B8FE2E3D}" dt="2023-04-18T14:02:39.229" v="2527" actId="478"/>
          <ac:picMkLst>
            <pc:docMk/>
            <pc:sldMk cId="3666134602" sldId="331"/>
            <ac:picMk id="26" creationId="{F4624920-7790-BE56-073A-ABFEBF86989C}"/>
          </ac:picMkLst>
        </pc:picChg>
        <pc:picChg chg="add mod">
          <ac:chgData name="Noémie Spiller" userId="e4bebb1e-116a-4f15-b3ae-274db878ded7" providerId="ADAL" clId="{3DF20985-A173-4A1A-93F8-0B29B8FE2E3D}" dt="2023-04-18T14:04:27.696" v="2558" actId="1076"/>
          <ac:picMkLst>
            <pc:docMk/>
            <pc:sldMk cId="3666134602" sldId="331"/>
            <ac:picMk id="40" creationId="{915C5DF5-83E8-94FC-9B7B-3C3751B50EDD}"/>
          </ac:picMkLst>
        </pc:picChg>
      </pc:sldChg>
      <pc:sldChg chg="addSp delSp modSp new mod ord modAnim">
        <pc:chgData name="Noémie Spiller" userId="e4bebb1e-116a-4f15-b3ae-274db878ded7" providerId="ADAL" clId="{3DF20985-A173-4A1A-93F8-0B29B8FE2E3D}" dt="2023-04-25T17:03:57.845" v="5244"/>
        <pc:sldMkLst>
          <pc:docMk/>
          <pc:sldMk cId="2964222083" sldId="332"/>
        </pc:sldMkLst>
        <pc:spChg chg="mod">
          <ac:chgData name="Noémie Spiller" userId="e4bebb1e-116a-4f15-b3ae-274db878ded7" providerId="ADAL" clId="{3DF20985-A173-4A1A-93F8-0B29B8FE2E3D}" dt="2023-04-18T13:03:30.014" v="2016"/>
          <ac:spMkLst>
            <pc:docMk/>
            <pc:sldMk cId="2964222083" sldId="332"/>
            <ac:spMk id="4" creationId="{0DCD38B1-DC42-C938-F16B-45B9B55E029F}"/>
          </ac:spMkLst>
        </pc:spChg>
        <pc:spChg chg="del">
          <ac:chgData name="Noémie Spiller" userId="e4bebb1e-116a-4f15-b3ae-274db878ded7" providerId="ADAL" clId="{3DF20985-A173-4A1A-93F8-0B29B8FE2E3D}" dt="2023-04-18T13:03:03.938" v="2008"/>
          <ac:spMkLst>
            <pc:docMk/>
            <pc:sldMk cId="2964222083" sldId="332"/>
            <ac:spMk id="5" creationId="{09A979EF-9DFB-7F37-3EF2-481C8BFB770B}"/>
          </ac:spMkLst>
        </pc:spChg>
        <pc:picChg chg="add mod">
          <ac:chgData name="Noémie Spiller" userId="e4bebb1e-116a-4f15-b3ae-274db878ded7" providerId="ADAL" clId="{3DF20985-A173-4A1A-93F8-0B29B8FE2E3D}" dt="2023-04-18T13:03:03.938" v="2008"/>
          <ac:picMkLst>
            <pc:docMk/>
            <pc:sldMk cId="2964222083" sldId="332"/>
            <ac:picMk id="6" creationId="{982A6C03-7CB7-86A4-7455-4952281CCE05}"/>
          </ac:picMkLst>
        </pc:picChg>
      </pc:sldChg>
      <pc:sldChg chg="new del">
        <pc:chgData name="Noémie Spiller" userId="e4bebb1e-116a-4f15-b3ae-274db878ded7" providerId="ADAL" clId="{3DF20985-A173-4A1A-93F8-0B29B8FE2E3D}" dt="2023-04-18T13:03:57.313" v="2019" actId="47"/>
        <pc:sldMkLst>
          <pc:docMk/>
          <pc:sldMk cId="1878432682" sldId="333"/>
        </pc:sldMkLst>
      </pc:sldChg>
      <pc:sldChg chg="delSp modSp add mod modNotesTx">
        <pc:chgData name="Noémie Spiller" userId="e4bebb1e-116a-4f15-b3ae-274db878ded7" providerId="ADAL" clId="{3DF20985-A173-4A1A-93F8-0B29B8FE2E3D}" dt="2023-04-25T17:07:13.254" v="5284" actId="20577"/>
        <pc:sldMkLst>
          <pc:docMk/>
          <pc:sldMk cId="2223353952" sldId="334"/>
        </pc:sldMkLst>
        <pc:spChg chg="mod">
          <ac:chgData name="Noémie Spiller" userId="e4bebb1e-116a-4f15-b3ae-274db878ded7" providerId="ADAL" clId="{3DF20985-A173-4A1A-93F8-0B29B8FE2E3D}" dt="2023-04-18T13:11:26.174" v="2130" actId="1076"/>
          <ac:spMkLst>
            <pc:docMk/>
            <pc:sldMk cId="2223353952" sldId="334"/>
            <ac:spMk id="2" creationId="{3C28890F-6AD4-649B-4997-3EDC65E3998E}"/>
          </ac:spMkLst>
        </pc:spChg>
        <pc:spChg chg="mod">
          <ac:chgData name="Noémie Spiller" userId="e4bebb1e-116a-4f15-b3ae-274db878ded7" providerId="ADAL" clId="{3DF20985-A173-4A1A-93F8-0B29B8FE2E3D}" dt="2023-04-18T13:07:39.126" v="2097" actId="1076"/>
          <ac:spMkLst>
            <pc:docMk/>
            <pc:sldMk cId="2223353952" sldId="334"/>
            <ac:spMk id="3" creationId="{70CCB633-0E5F-E5D6-13DA-772B56953AF3}"/>
          </ac:spMkLst>
        </pc:spChg>
        <pc:spChg chg="mod">
          <ac:chgData name="Noémie Spiller" userId="e4bebb1e-116a-4f15-b3ae-274db878ded7" providerId="ADAL" clId="{3DF20985-A173-4A1A-93F8-0B29B8FE2E3D}" dt="2023-04-18T13:09:58.971" v="2117" actId="1076"/>
          <ac:spMkLst>
            <pc:docMk/>
            <pc:sldMk cId="2223353952" sldId="334"/>
            <ac:spMk id="4" creationId="{5F7D1C74-B814-759D-D0D6-727E733705CB}"/>
          </ac:spMkLst>
        </pc:spChg>
        <pc:spChg chg="del mod">
          <ac:chgData name="Noémie Spiller" userId="e4bebb1e-116a-4f15-b3ae-274db878ded7" providerId="ADAL" clId="{3DF20985-A173-4A1A-93F8-0B29B8FE2E3D}" dt="2023-04-25T16:40:29.842" v="5212" actId="21"/>
          <ac:spMkLst>
            <pc:docMk/>
            <pc:sldMk cId="2223353952" sldId="334"/>
            <ac:spMk id="13" creationId="{EC5E1715-0F9D-7DE6-023B-59F6AC130D25}"/>
          </ac:spMkLst>
        </pc:spChg>
        <pc:spChg chg="mod">
          <ac:chgData name="Noémie Spiller" userId="e4bebb1e-116a-4f15-b3ae-274db878ded7" providerId="ADAL" clId="{3DF20985-A173-4A1A-93F8-0B29B8FE2E3D}" dt="2023-04-18T13:10:26.305" v="2122" actId="14100"/>
          <ac:spMkLst>
            <pc:docMk/>
            <pc:sldMk cId="2223353952" sldId="334"/>
            <ac:spMk id="20" creationId="{FA564704-CE80-0BA0-4E74-0E920374921C}"/>
          </ac:spMkLst>
        </pc:spChg>
        <pc:spChg chg="del">
          <ac:chgData name="Noémie Spiller" userId="e4bebb1e-116a-4f15-b3ae-274db878ded7" providerId="ADAL" clId="{3DF20985-A173-4A1A-93F8-0B29B8FE2E3D}" dt="2023-04-18T13:07:13.736" v="2095" actId="478"/>
          <ac:spMkLst>
            <pc:docMk/>
            <pc:sldMk cId="2223353952" sldId="334"/>
            <ac:spMk id="22" creationId="{9D13B7B9-B1C7-0F04-84F4-05A4BEBFB815}"/>
          </ac:spMkLst>
        </pc:spChg>
        <pc:spChg chg="mod">
          <ac:chgData name="Noémie Spiller" userId="e4bebb1e-116a-4f15-b3ae-274db878ded7" providerId="ADAL" clId="{3DF20985-A173-4A1A-93F8-0B29B8FE2E3D}" dt="2023-04-18T13:08:13.698" v="2098" actId="1076"/>
          <ac:spMkLst>
            <pc:docMk/>
            <pc:sldMk cId="2223353952" sldId="334"/>
            <ac:spMk id="23" creationId="{4A8EA920-4E84-261B-B103-BF98EA593177}"/>
          </ac:spMkLst>
        </pc:spChg>
        <pc:spChg chg="del">
          <ac:chgData name="Noémie Spiller" userId="e4bebb1e-116a-4f15-b3ae-274db878ded7" providerId="ADAL" clId="{3DF20985-A173-4A1A-93F8-0B29B8FE2E3D}" dt="2023-04-18T13:07:13.736" v="2095" actId="478"/>
          <ac:spMkLst>
            <pc:docMk/>
            <pc:sldMk cId="2223353952" sldId="334"/>
            <ac:spMk id="24" creationId="{534596BD-E8CB-546C-5ACF-F0399F423437}"/>
          </ac:spMkLst>
        </pc:spChg>
        <pc:graphicFrameChg chg="mod">
          <ac:chgData name="Noémie Spiller" userId="e4bebb1e-116a-4f15-b3ae-274db878ded7" providerId="ADAL" clId="{3DF20985-A173-4A1A-93F8-0B29B8FE2E3D}" dt="2023-04-25T17:07:13.254" v="5284" actId="20577"/>
          <ac:graphicFrameMkLst>
            <pc:docMk/>
            <pc:sldMk cId="2223353952" sldId="334"/>
            <ac:graphicFrameMk id="8" creationId="{B584C7B5-CE82-8A5F-8221-4FB5B2E688EA}"/>
          </ac:graphicFrameMkLst>
        </pc:graphicFrameChg>
        <pc:graphicFrameChg chg="del">
          <ac:chgData name="Noémie Spiller" userId="e4bebb1e-116a-4f15-b3ae-274db878ded7" providerId="ADAL" clId="{3DF20985-A173-4A1A-93F8-0B29B8FE2E3D}" dt="2023-04-18T13:07:13.736" v="2095" actId="478"/>
          <ac:graphicFrameMkLst>
            <pc:docMk/>
            <pc:sldMk cId="2223353952" sldId="334"/>
            <ac:graphicFrameMk id="75" creationId="{E699211F-4815-1871-35EA-752C5BDA838A}"/>
          </ac:graphicFrameMkLst>
        </pc:graphicFrameChg>
        <pc:picChg chg="del">
          <ac:chgData name="Noémie Spiller" userId="e4bebb1e-116a-4f15-b3ae-274db878ded7" providerId="ADAL" clId="{3DF20985-A173-4A1A-93F8-0B29B8FE2E3D}" dt="2023-04-18T13:07:13.736" v="2095" actId="478"/>
          <ac:picMkLst>
            <pc:docMk/>
            <pc:sldMk cId="2223353952" sldId="334"/>
            <ac:picMk id="9" creationId="{2F7E03B4-0274-1EC9-7428-3C4DE11D69C4}"/>
          </ac:picMkLst>
        </pc:picChg>
        <pc:picChg chg="del">
          <ac:chgData name="Noémie Spiller" userId="e4bebb1e-116a-4f15-b3ae-274db878ded7" providerId="ADAL" clId="{3DF20985-A173-4A1A-93F8-0B29B8FE2E3D}" dt="2023-04-18T13:07:13.736" v="2095" actId="478"/>
          <ac:picMkLst>
            <pc:docMk/>
            <pc:sldMk cId="2223353952" sldId="334"/>
            <ac:picMk id="11" creationId="{8DA043D3-A58E-EA9D-D32C-3C05C65D2BCB}"/>
          </ac:picMkLst>
        </pc:picChg>
        <pc:picChg chg="del mod">
          <ac:chgData name="Noémie Spiller" userId="e4bebb1e-116a-4f15-b3ae-274db878ded7" providerId="ADAL" clId="{3DF20985-A173-4A1A-93F8-0B29B8FE2E3D}" dt="2023-04-25T16:40:29.842" v="5212" actId="21"/>
          <ac:picMkLst>
            <pc:docMk/>
            <pc:sldMk cId="2223353952" sldId="334"/>
            <ac:picMk id="12" creationId="{62F23469-0F15-000A-B223-8B5DBF85CB66}"/>
          </ac:picMkLst>
        </pc:picChg>
        <pc:picChg chg="mod">
          <ac:chgData name="Noémie Spiller" userId="e4bebb1e-116a-4f15-b3ae-274db878ded7" providerId="ADAL" clId="{3DF20985-A173-4A1A-93F8-0B29B8FE2E3D}" dt="2023-04-18T13:08:13.698" v="2098" actId="1076"/>
          <ac:picMkLst>
            <pc:docMk/>
            <pc:sldMk cId="2223353952" sldId="334"/>
            <ac:picMk id="15" creationId="{BAF0E8EF-3F50-8454-3076-734EE0D1A338}"/>
          </ac:picMkLst>
        </pc:picChg>
        <pc:picChg chg="mod">
          <ac:chgData name="Noémie Spiller" userId="e4bebb1e-116a-4f15-b3ae-274db878ded7" providerId="ADAL" clId="{3DF20985-A173-4A1A-93F8-0B29B8FE2E3D}" dt="2023-04-18T13:10:18.414" v="2120" actId="1076"/>
          <ac:picMkLst>
            <pc:docMk/>
            <pc:sldMk cId="2223353952" sldId="334"/>
            <ac:picMk id="19" creationId="{EC1E7A96-D521-FD1C-4269-B0F13CDB1524}"/>
          </ac:picMkLst>
        </pc:picChg>
      </pc:sldChg>
      <pc:sldChg chg="addSp delSp modSp add mod modNotesTx">
        <pc:chgData name="Noémie Spiller" userId="e4bebb1e-116a-4f15-b3ae-274db878ded7" providerId="ADAL" clId="{3DF20985-A173-4A1A-93F8-0B29B8FE2E3D}" dt="2023-04-25T15:32:52.140" v="4410" actId="313"/>
        <pc:sldMkLst>
          <pc:docMk/>
          <pc:sldMk cId="506601370" sldId="335"/>
        </pc:sldMkLst>
        <pc:spChg chg="mod">
          <ac:chgData name="Noémie Spiller" userId="e4bebb1e-116a-4f15-b3ae-274db878ded7" providerId="ADAL" clId="{3DF20985-A173-4A1A-93F8-0B29B8FE2E3D}" dt="2023-04-18T13:11:33.305" v="2131" actId="1076"/>
          <ac:spMkLst>
            <pc:docMk/>
            <pc:sldMk cId="506601370" sldId="335"/>
            <ac:spMk id="2" creationId="{3C28890F-6AD4-649B-4997-3EDC65E3998E}"/>
          </ac:spMkLst>
        </pc:spChg>
        <pc:spChg chg="add del mod">
          <ac:chgData name="Noémie Spiller" userId="e4bebb1e-116a-4f15-b3ae-274db878ded7" providerId="ADAL" clId="{3DF20985-A173-4A1A-93F8-0B29B8FE2E3D}" dt="2023-04-18T13:04:16.598" v="2022" actId="478"/>
          <ac:spMkLst>
            <pc:docMk/>
            <pc:sldMk cId="506601370" sldId="335"/>
            <ac:spMk id="6" creationId="{C125BF35-F8CF-4621-247E-B8B69BE2B677}"/>
          </ac:spMkLst>
        </pc:spChg>
        <pc:spChg chg="del">
          <ac:chgData name="Noémie Spiller" userId="e4bebb1e-116a-4f15-b3ae-274db878ded7" providerId="ADAL" clId="{3DF20985-A173-4A1A-93F8-0B29B8FE2E3D}" dt="2023-04-18T13:13:17.395" v="2133" actId="478"/>
          <ac:spMkLst>
            <pc:docMk/>
            <pc:sldMk cId="506601370" sldId="335"/>
            <ac:spMk id="13" creationId="{EC5E1715-0F9D-7DE6-023B-59F6AC130D25}"/>
          </ac:spMkLst>
        </pc:spChg>
        <pc:spChg chg="del">
          <ac:chgData name="Noémie Spiller" userId="e4bebb1e-116a-4f15-b3ae-274db878ded7" providerId="ADAL" clId="{3DF20985-A173-4A1A-93F8-0B29B8FE2E3D}" dt="2023-04-18T13:13:14.092" v="2132" actId="478"/>
          <ac:spMkLst>
            <pc:docMk/>
            <pc:sldMk cId="506601370" sldId="335"/>
            <ac:spMk id="20" creationId="{FA564704-CE80-0BA0-4E74-0E920374921C}"/>
          </ac:spMkLst>
        </pc:spChg>
        <pc:spChg chg="mod">
          <ac:chgData name="Noémie Spiller" userId="e4bebb1e-116a-4f15-b3ae-274db878ded7" providerId="ADAL" clId="{3DF20985-A173-4A1A-93F8-0B29B8FE2E3D}" dt="2023-04-18T13:04:33.127" v="2023" actId="1076"/>
          <ac:spMkLst>
            <pc:docMk/>
            <pc:sldMk cId="506601370" sldId="335"/>
            <ac:spMk id="22" creationId="{9D13B7B9-B1C7-0F04-84F4-05A4BEBFB815}"/>
          </ac:spMkLst>
        </pc:spChg>
        <pc:spChg chg="del">
          <ac:chgData name="Noémie Spiller" userId="e4bebb1e-116a-4f15-b3ae-274db878ded7" providerId="ADAL" clId="{3DF20985-A173-4A1A-93F8-0B29B8FE2E3D}" dt="2023-04-18T13:04:08.296" v="2021" actId="478"/>
          <ac:spMkLst>
            <pc:docMk/>
            <pc:sldMk cId="506601370" sldId="335"/>
            <ac:spMk id="23" creationId="{4A8EA920-4E84-261B-B103-BF98EA593177}"/>
          </ac:spMkLst>
        </pc:spChg>
        <pc:spChg chg="mod">
          <ac:chgData name="Noémie Spiller" userId="e4bebb1e-116a-4f15-b3ae-274db878ded7" providerId="ADAL" clId="{3DF20985-A173-4A1A-93F8-0B29B8FE2E3D}" dt="2023-04-18T13:04:33.127" v="2023" actId="1076"/>
          <ac:spMkLst>
            <pc:docMk/>
            <pc:sldMk cId="506601370" sldId="335"/>
            <ac:spMk id="24" creationId="{534596BD-E8CB-546C-5ACF-F0399F423437}"/>
          </ac:spMkLst>
        </pc:spChg>
        <pc:graphicFrameChg chg="add del mod">
          <ac:chgData name="Noémie Spiller" userId="e4bebb1e-116a-4f15-b3ae-274db878ded7" providerId="ADAL" clId="{3DF20985-A173-4A1A-93F8-0B29B8FE2E3D}" dt="2023-04-18T13:06:26.149" v="2087" actId="478"/>
          <ac:graphicFrameMkLst>
            <pc:docMk/>
            <pc:sldMk cId="506601370" sldId="335"/>
            <ac:graphicFrameMk id="7" creationId="{A6FF5633-D773-B474-44C6-BBDEF1196E40}"/>
          </ac:graphicFrameMkLst>
        </pc:graphicFrameChg>
        <pc:graphicFrameChg chg="del">
          <ac:chgData name="Noémie Spiller" userId="e4bebb1e-116a-4f15-b3ae-274db878ded7" providerId="ADAL" clId="{3DF20985-A173-4A1A-93F8-0B29B8FE2E3D}" dt="2023-04-18T13:04:08.296" v="2021" actId="478"/>
          <ac:graphicFrameMkLst>
            <pc:docMk/>
            <pc:sldMk cId="506601370" sldId="335"/>
            <ac:graphicFrameMk id="8" creationId="{B584C7B5-CE82-8A5F-8221-4FB5B2E688EA}"/>
          </ac:graphicFrameMkLst>
        </pc:graphicFrameChg>
        <pc:graphicFrameChg chg="mod">
          <ac:chgData name="Noémie Spiller" userId="e4bebb1e-116a-4f15-b3ae-274db878ded7" providerId="ADAL" clId="{3DF20985-A173-4A1A-93F8-0B29B8FE2E3D}" dt="2023-04-25T15:32:52.140" v="4410" actId="313"/>
          <ac:graphicFrameMkLst>
            <pc:docMk/>
            <pc:sldMk cId="506601370" sldId="335"/>
            <ac:graphicFrameMk id="75" creationId="{E699211F-4815-1871-35EA-752C5BDA838A}"/>
          </ac:graphicFrameMkLst>
        </pc:graphicFrameChg>
        <pc:picChg chg="mod">
          <ac:chgData name="Noémie Spiller" userId="e4bebb1e-116a-4f15-b3ae-274db878ded7" providerId="ADAL" clId="{3DF20985-A173-4A1A-93F8-0B29B8FE2E3D}" dt="2023-04-18T13:04:33.127" v="2023" actId="1076"/>
          <ac:picMkLst>
            <pc:docMk/>
            <pc:sldMk cId="506601370" sldId="335"/>
            <ac:picMk id="9" creationId="{2F7E03B4-0274-1EC9-7428-3C4DE11D69C4}"/>
          </ac:picMkLst>
        </pc:picChg>
        <pc:picChg chg="mod">
          <ac:chgData name="Noémie Spiller" userId="e4bebb1e-116a-4f15-b3ae-274db878ded7" providerId="ADAL" clId="{3DF20985-A173-4A1A-93F8-0B29B8FE2E3D}" dt="2023-04-18T13:04:33.127" v="2023" actId="1076"/>
          <ac:picMkLst>
            <pc:docMk/>
            <pc:sldMk cId="506601370" sldId="335"/>
            <ac:picMk id="11" creationId="{8DA043D3-A58E-EA9D-D32C-3C05C65D2BCB}"/>
          </ac:picMkLst>
        </pc:picChg>
        <pc:picChg chg="del">
          <ac:chgData name="Noémie Spiller" userId="e4bebb1e-116a-4f15-b3ae-274db878ded7" providerId="ADAL" clId="{3DF20985-A173-4A1A-93F8-0B29B8FE2E3D}" dt="2023-04-18T13:04:08.296" v="2021" actId="478"/>
          <ac:picMkLst>
            <pc:docMk/>
            <pc:sldMk cId="506601370" sldId="335"/>
            <ac:picMk id="12" creationId="{62F23469-0F15-000A-B223-8B5DBF85CB66}"/>
          </ac:picMkLst>
        </pc:picChg>
        <pc:picChg chg="del">
          <ac:chgData name="Noémie Spiller" userId="e4bebb1e-116a-4f15-b3ae-274db878ded7" providerId="ADAL" clId="{3DF20985-A173-4A1A-93F8-0B29B8FE2E3D}" dt="2023-04-18T13:04:08.296" v="2021" actId="478"/>
          <ac:picMkLst>
            <pc:docMk/>
            <pc:sldMk cId="506601370" sldId="335"/>
            <ac:picMk id="15" creationId="{BAF0E8EF-3F50-8454-3076-734EE0D1A338}"/>
          </ac:picMkLst>
        </pc:picChg>
        <pc:picChg chg="del">
          <ac:chgData name="Noémie Spiller" userId="e4bebb1e-116a-4f15-b3ae-274db878ded7" providerId="ADAL" clId="{3DF20985-A173-4A1A-93F8-0B29B8FE2E3D}" dt="2023-04-18T13:04:08.296" v="2021" actId="478"/>
          <ac:picMkLst>
            <pc:docMk/>
            <pc:sldMk cId="506601370" sldId="335"/>
            <ac:picMk id="19" creationId="{EC1E7A96-D521-FD1C-4269-B0F13CDB1524}"/>
          </ac:picMkLst>
        </pc:picChg>
      </pc:sldChg>
      <pc:sldChg chg="modSp add mod ord">
        <pc:chgData name="Noémie Spiller" userId="e4bebb1e-116a-4f15-b3ae-274db878ded7" providerId="ADAL" clId="{3DF20985-A173-4A1A-93F8-0B29B8FE2E3D}" dt="2023-04-19T14:56:28.687" v="3998"/>
        <pc:sldMkLst>
          <pc:docMk/>
          <pc:sldMk cId="198757602" sldId="336"/>
        </pc:sldMkLst>
        <pc:spChg chg="mod">
          <ac:chgData name="Noémie Spiller" userId="e4bebb1e-116a-4f15-b3ae-274db878ded7" providerId="ADAL" clId="{3DF20985-A173-4A1A-93F8-0B29B8FE2E3D}" dt="2023-04-19T11:43:33.321" v="3657" actId="20577"/>
          <ac:spMkLst>
            <pc:docMk/>
            <pc:sldMk cId="198757602" sldId="336"/>
            <ac:spMk id="4" creationId="{3C8B132F-D6E4-54F1-EC01-69DB780F9124}"/>
          </ac:spMkLst>
        </pc:spChg>
        <pc:spChg chg="mod">
          <ac:chgData name="Noémie Spiller" userId="e4bebb1e-116a-4f15-b3ae-274db878ded7" providerId="ADAL" clId="{3DF20985-A173-4A1A-93F8-0B29B8FE2E3D}" dt="2023-04-18T16:01:44.484" v="2825" actId="1076"/>
          <ac:spMkLst>
            <pc:docMk/>
            <pc:sldMk cId="198757602" sldId="336"/>
            <ac:spMk id="12" creationId="{D370E47D-B65A-A013-AB77-F8FD074C66F3}"/>
          </ac:spMkLst>
        </pc:spChg>
        <pc:spChg chg="mod">
          <ac:chgData name="Noémie Spiller" userId="e4bebb1e-116a-4f15-b3ae-274db878ded7" providerId="ADAL" clId="{3DF20985-A173-4A1A-93F8-0B29B8FE2E3D}" dt="2023-04-18T16:01:44.484" v="2825" actId="1076"/>
          <ac:spMkLst>
            <pc:docMk/>
            <pc:sldMk cId="198757602" sldId="336"/>
            <ac:spMk id="27" creationId="{6198B37D-D4CE-A321-8576-A2EFCB958A3E}"/>
          </ac:spMkLst>
        </pc:spChg>
        <pc:spChg chg="mod">
          <ac:chgData name="Noémie Spiller" userId="e4bebb1e-116a-4f15-b3ae-274db878ded7" providerId="ADAL" clId="{3DF20985-A173-4A1A-93F8-0B29B8FE2E3D}" dt="2023-04-18T16:01:44.484" v="2825" actId="1076"/>
          <ac:spMkLst>
            <pc:docMk/>
            <pc:sldMk cId="198757602" sldId="336"/>
            <ac:spMk id="28" creationId="{C641D51C-3C4E-62BB-B394-C584587D6505}"/>
          </ac:spMkLst>
        </pc:spChg>
        <pc:spChg chg="mod">
          <ac:chgData name="Noémie Spiller" userId="e4bebb1e-116a-4f15-b3ae-274db878ded7" providerId="ADAL" clId="{3DF20985-A173-4A1A-93F8-0B29B8FE2E3D}" dt="2023-04-18T16:01:44.484" v="2825" actId="1076"/>
          <ac:spMkLst>
            <pc:docMk/>
            <pc:sldMk cId="198757602" sldId="336"/>
            <ac:spMk id="29" creationId="{823F4E19-C3B4-1072-CF8B-49ECEB597390}"/>
          </ac:spMkLst>
        </pc:spChg>
        <pc:picChg chg="mod">
          <ac:chgData name="Noémie Spiller" userId="e4bebb1e-116a-4f15-b3ae-274db878ded7" providerId="ADAL" clId="{3DF20985-A173-4A1A-93F8-0B29B8FE2E3D}" dt="2023-04-18T16:01:44.484" v="2825" actId="1076"/>
          <ac:picMkLst>
            <pc:docMk/>
            <pc:sldMk cId="198757602" sldId="336"/>
            <ac:picMk id="25" creationId="{EBA048CE-0253-59D0-CE36-2C8483EE7523}"/>
          </ac:picMkLst>
        </pc:picChg>
        <pc:picChg chg="mod">
          <ac:chgData name="Noémie Spiller" userId="e4bebb1e-116a-4f15-b3ae-274db878ded7" providerId="ADAL" clId="{3DF20985-A173-4A1A-93F8-0B29B8FE2E3D}" dt="2023-04-18T16:01:44.484" v="2825" actId="1076"/>
          <ac:picMkLst>
            <pc:docMk/>
            <pc:sldMk cId="198757602" sldId="336"/>
            <ac:picMk id="26" creationId="{F4624920-7790-BE56-073A-ABFEBF86989C}"/>
          </ac:picMkLst>
        </pc:picChg>
      </pc:sldChg>
      <pc:sldChg chg="modSp add del mod ord">
        <pc:chgData name="Noémie Spiller" userId="e4bebb1e-116a-4f15-b3ae-274db878ded7" providerId="ADAL" clId="{3DF20985-A173-4A1A-93F8-0B29B8FE2E3D}" dt="2023-04-19T11:05:50.682" v="3277" actId="47"/>
        <pc:sldMkLst>
          <pc:docMk/>
          <pc:sldMk cId="1730671193" sldId="337"/>
        </pc:sldMkLst>
        <pc:graphicFrameChg chg="mod">
          <ac:chgData name="Noémie Spiller" userId="e4bebb1e-116a-4f15-b3ae-274db878ded7" providerId="ADAL" clId="{3DF20985-A173-4A1A-93F8-0B29B8FE2E3D}" dt="2023-04-19T10:57:52.596" v="3157"/>
          <ac:graphicFrameMkLst>
            <pc:docMk/>
            <pc:sldMk cId="1730671193" sldId="337"/>
            <ac:graphicFrameMk id="6" creationId="{92990882-C9C6-F33C-21AA-B457C4400502}"/>
          </ac:graphicFrameMkLst>
        </pc:graphicFrameChg>
      </pc:sldChg>
      <pc:sldChg chg="addSp modSp add mod ord modNotesTx">
        <pc:chgData name="Noémie Spiller" userId="e4bebb1e-116a-4f15-b3ae-274db878ded7" providerId="ADAL" clId="{3DF20985-A173-4A1A-93F8-0B29B8FE2E3D}" dt="2023-04-25T15:37:42.519" v="4606" actId="1076"/>
        <pc:sldMkLst>
          <pc:docMk/>
          <pc:sldMk cId="2642368517" sldId="338"/>
        </pc:sldMkLst>
        <pc:spChg chg="mod">
          <ac:chgData name="Noémie Spiller" userId="e4bebb1e-116a-4f15-b3ae-274db878ded7" providerId="ADAL" clId="{3DF20985-A173-4A1A-93F8-0B29B8FE2E3D}" dt="2023-04-19T10:59:43.418" v="3169" actId="14100"/>
          <ac:spMkLst>
            <pc:docMk/>
            <pc:sldMk cId="2642368517" sldId="338"/>
            <ac:spMk id="5" creationId="{E8653F41-EAC7-33A3-289F-06760D8524DE}"/>
          </ac:spMkLst>
        </pc:spChg>
        <pc:spChg chg="mod">
          <ac:chgData name="Noémie Spiller" userId="e4bebb1e-116a-4f15-b3ae-274db878ded7" providerId="ADAL" clId="{3DF20985-A173-4A1A-93F8-0B29B8FE2E3D}" dt="2023-04-25T15:37:42.519" v="4606" actId="1076"/>
          <ac:spMkLst>
            <pc:docMk/>
            <pc:sldMk cId="2642368517" sldId="338"/>
            <ac:spMk id="7" creationId="{46C70357-6BDD-EBF6-B0B2-7EAC97D241B2}"/>
          </ac:spMkLst>
        </pc:spChg>
        <pc:spChg chg="add mod">
          <ac:chgData name="Noémie Spiller" userId="e4bebb1e-116a-4f15-b3ae-274db878ded7" providerId="ADAL" clId="{3DF20985-A173-4A1A-93F8-0B29B8FE2E3D}" dt="2023-04-19T11:00:43.027" v="3202" actId="1076"/>
          <ac:spMkLst>
            <pc:docMk/>
            <pc:sldMk cId="2642368517" sldId="338"/>
            <ac:spMk id="8" creationId="{5118EB51-791D-434D-CC83-E0B8B224BEC0}"/>
          </ac:spMkLst>
        </pc:spChg>
        <pc:spChg chg="add mod">
          <ac:chgData name="Noémie Spiller" userId="e4bebb1e-116a-4f15-b3ae-274db878ded7" providerId="ADAL" clId="{3DF20985-A173-4A1A-93F8-0B29B8FE2E3D}" dt="2023-04-19T11:01:10.750" v="3236" actId="14100"/>
          <ac:spMkLst>
            <pc:docMk/>
            <pc:sldMk cId="2642368517" sldId="338"/>
            <ac:spMk id="9" creationId="{0354B6B8-AA30-716A-36D5-DFACAAED04AD}"/>
          </ac:spMkLst>
        </pc:spChg>
        <pc:spChg chg="add mod">
          <ac:chgData name="Noémie Spiller" userId="e4bebb1e-116a-4f15-b3ae-274db878ded7" providerId="ADAL" clId="{3DF20985-A173-4A1A-93F8-0B29B8FE2E3D}" dt="2023-04-19T11:05:11.969" v="3276" actId="1076"/>
          <ac:spMkLst>
            <pc:docMk/>
            <pc:sldMk cId="2642368517" sldId="338"/>
            <ac:spMk id="10" creationId="{867B1901-983E-AE61-26F4-16D7899FD89D}"/>
          </ac:spMkLst>
        </pc:spChg>
        <pc:spChg chg="add mod">
          <ac:chgData name="Noémie Spiller" userId="e4bebb1e-116a-4f15-b3ae-274db878ded7" providerId="ADAL" clId="{3DF20985-A173-4A1A-93F8-0B29B8FE2E3D}" dt="2023-04-19T11:04:51.846" v="3273" actId="1076"/>
          <ac:spMkLst>
            <pc:docMk/>
            <pc:sldMk cId="2642368517" sldId="338"/>
            <ac:spMk id="13" creationId="{51638E0B-1E09-77AD-0930-382C99CD557F}"/>
          </ac:spMkLst>
        </pc:spChg>
        <pc:spChg chg="mod">
          <ac:chgData name="Noémie Spiller" userId="e4bebb1e-116a-4f15-b3ae-274db878ded7" providerId="ADAL" clId="{3DF20985-A173-4A1A-93F8-0B29B8FE2E3D}" dt="2023-04-19T11:04:43.889" v="3272" actId="1076"/>
          <ac:spMkLst>
            <pc:docMk/>
            <pc:sldMk cId="2642368517" sldId="338"/>
            <ac:spMk id="15" creationId="{4DD84630-59F0-4E08-CD07-31452E05BE12}"/>
          </ac:spMkLst>
        </pc:spChg>
        <pc:spChg chg="mod">
          <ac:chgData name="Noémie Spiller" userId="e4bebb1e-116a-4f15-b3ae-274db878ded7" providerId="ADAL" clId="{3DF20985-A173-4A1A-93F8-0B29B8FE2E3D}" dt="2023-04-19T11:04:57.972" v="3275" actId="14100"/>
          <ac:spMkLst>
            <pc:docMk/>
            <pc:sldMk cId="2642368517" sldId="338"/>
            <ac:spMk id="16" creationId="{A7513582-2032-66C7-6F83-32C7C5F91ADF}"/>
          </ac:spMkLst>
        </pc:spChg>
        <pc:graphicFrameChg chg="mod">
          <ac:chgData name="Noémie Spiller" userId="e4bebb1e-116a-4f15-b3ae-274db878ded7" providerId="ADAL" clId="{3DF20985-A173-4A1A-93F8-0B29B8FE2E3D}" dt="2023-04-25T15:34:41.491" v="4506" actId="20577"/>
          <ac:graphicFrameMkLst>
            <pc:docMk/>
            <pc:sldMk cId="2642368517" sldId="338"/>
            <ac:graphicFrameMk id="6" creationId="{92990882-C9C6-F33C-21AA-B457C4400502}"/>
          </ac:graphicFrameMkLst>
        </pc:graphicFrameChg>
        <pc:picChg chg="mod">
          <ac:chgData name="Noémie Spiller" userId="e4bebb1e-116a-4f15-b3ae-274db878ded7" providerId="ADAL" clId="{3DF20985-A173-4A1A-93F8-0B29B8FE2E3D}" dt="2023-04-19T11:02:44.476" v="3262" actId="1076"/>
          <ac:picMkLst>
            <pc:docMk/>
            <pc:sldMk cId="2642368517" sldId="338"/>
            <ac:picMk id="12" creationId="{835BFF2F-96C2-F7B1-C20A-8F926E3BB6BB}"/>
          </ac:picMkLst>
        </pc:picChg>
        <pc:picChg chg="mod">
          <ac:chgData name="Noémie Spiller" userId="e4bebb1e-116a-4f15-b3ae-274db878ded7" providerId="ADAL" clId="{3DF20985-A173-4A1A-93F8-0B29B8FE2E3D}" dt="2023-04-19T11:04:20.016" v="3269" actId="1076"/>
          <ac:picMkLst>
            <pc:docMk/>
            <pc:sldMk cId="2642368517" sldId="338"/>
            <ac:picMk id="14" creationId="{212722A4-5400-DE8F-0A95-3A65E5D08E98}"/>
          </ac:picMkLst>
        </pc:picChg>
      </pc:sldChg>
      <pc:sldChg chg="addSp delSp modSp add mod">
        <pc:chgData name="Noémie Spiller" userId="e4bebb1e-116a-4f15-b3ae-274db878ded7" providerId="ADAL" clId="{3DF20985-A173-4A1A-93F8-0B29B8FE2E3D}" dt="2023-04-25T15:36:01.039" v="4599" actId="20577"/>
        <pc:sldMkLst>
          <pc:docMk/>
          <pc:sldMk cId="2357394866" sldId="339"/>
        </pc:sldMkLst>
        <pc:spChg chg="mod">
          <ac:chgData name="Noémie Spiller" userId="e4bebb1e-116a-4f15-b3ae-274db878ded7" providerId="ADAL" clId="{3DF20985-A173-4A1A-93F8-0B29B8FE2E3D}" dt="2023-04-25T15:36:01.039" v="4599" actId="20577"/>
          <ac:spMkLst>
            <pc:docMk/>
            <pc:sldMk cId="2357394866" sldId="339"/>
            <ac:spMk id="4" creationId="{3C8B132F-D6E4-54F1-EC01-69DB780F9124}"/>
          </ac:spMkLst>
        </pc:spChg>
        <pc:spChg chg="add 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6" creationId="{E737A04A-0F4A-5C47-7954-7BA58A096A41}"/>
          </ac:spMkLst>
        </pc:spChg>
        <pc:spChg chg="add 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8" creationId="{9137687F-97B5-27D6-79E3-411FF6EECEA0}"/>
          </ac:spMkLst>
        </pc:spChg>
        <pc:spChg chg="add 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9" creationId="{CFA8A2D9-FD57-744A-EE7B-273BC87B0BE2}"/>
          </ac:spMkLst>
        </pc:spChg>
        <pc:spChg chg="add mod">
          <ac:chgData name="Noémie Spiller" userId="e4bebb1e-116a-4f15-b3ae-274db878ded7" providerId="ADAL" clId="{3DF20985-A173-4A1A-93F8-0B29B8FE2E3D}" dt="2023-04-19T14:32:03.386" v="3872" actId="1076"/>
          <ac:spMkLst>
            <pc:docMk/>
            <pc:sldMk cId="2357394866" sldId="339"/>
            <ac:spMk id="10" creationId="{5486EC31-E168-3FDE-B012-F4DE79EE3C8D}"/>
          </ac:spMkLst>
        </pc:spChg>
        <pc:spChg chg="mod">
          <ac:chgData name="Noémie Spiller" userId="e4bebb1e-116a-4f15-b3ae-274db878ded7" providerId="ADAL" clId="{3DF20985-A173-4A1A-93F8-0B29B8FE2E3D}" dt="2023-04-19T14:03:47.654" v="3713" actId="1076"/>
          <ac:spMkLst>
            <pc:docMk/>
            <pc:sldMk cId="2357394866" sldId="339"/>
            <ac:spMk id="12" creationId="{D370E47D-B65A-A013-AB77-F8FD074C66F3}"/>
          </ac:spMkLst>
        </pc:spChg>
        <pc:spChg chg="add 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13" creationId="{B3BD5A9A-B86E-D285-C473-918B028CCAED}"/>
          </ac:spMkLst>
        </pc:spChg>
        <pc:spChg chg="add 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14" creationId="{48CBBA88-97BE-3477-6170-7D6C39831F9C}"/>
          </ac:spMkLst>
        </pc:spChg>
        <pc:spChg chg="add 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15" creationId="{FB8DBB46-F4C6-26A2-9888-4EA40D8BC7E4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17" creationId="{51069933-59FD-6B4B-52C5-308E81642A09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18" creationId="{C6AD325A-DF5C-6E67-C396-2016DC733407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19" creationId="{5DDED198-D833-9B48-F634-AEAD71A2B4F5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20" creationId="{97ACA0AB-B445-E527-3B37-DAB26F2B078C}"/>
          </ac:spMkLst>
        </pc:spChg>
        <pc:spChg chg="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21" creationId="{DEE7FE5F-17DC-9C39-6199-F98DCC38B80E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22" creationId="{C6262A70-E709-DB62-F4B6-FD516EE8AE58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23" creationId="{1745F37F-92C9-25FB-8491-52F768181490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24" creationId="{C08291A5-F4B0-2AEA-79A6-5EBB922EE5D5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26" creationId="{D0854364-22D0-759A-2C52-DD82C4678598}"/>
          </ac:spMkLst>
        </pc:spChg>
        <pc:spChg chg="mod">
          <ac:chgData name="Noémie Spiller" userId="e4bebb1e-116a-4f15-b3ae-274db878ded7" providerId="ADAL" clId="{3DF20985-A173-4A1A-93F8-0B29B8FE2E3D}" dt="2023-04-19T14:09:52.634" v="3773" actId="1076"/>
          <ac:spMkLst>
            <pc:docMk/>
            <pc:sldMk cId="2357394866" sldId="339"/>
            <ac:spMk id="27" creationId="{6198B37D-D4CE-A321-8576-A2EFCB958A3E}"/>
          </ac:spMkLst>
        </pc:spChg>
        <pc:spChg chg="mod">
          <ac:chgData name="Noémie Spiller" userId="e4bebb1e-116a-4f15-b3ae-274db878ded7" providerId="ADAL" clId="{3DF20985-A173-4A1A-93F8-0B29B8FE2E3D}" dt="2023-04-19T14:10:02.645" v="3774" actId="1076"/>
          <ac:spMkLst>
            <pc:docMk/>
            <pc:sldMk cId="2357394866" sldId="339"/>
            <ac:spMk id="28" creationId="{C641D51C-3C4E-62BB-B394-C584587D6505}"/>
          </ac:spMkLst>
        </pc:spChg>
        <pc:spChg chg="mod">
          <ac:chgData name="Noémie Spiller" userId="e4bebb1e-116a-4f15-b3ae-274db878ded7" providerId="ADAL" clId="{3DF20985-A173-4A1A-93F8-0B29B8FE2E3D}" dt="2023-04-19T14:10:45.732" v="3778" actId="1076"/>
          <ac:spMkLst>
            <pc:docMk/>
            <pc:sldMk cId="2357394866" sldId="339"/>
            <ac:spMk id="29" creationId="{823F4E19-C3B4-1072-CF8B-49ECEB597390}"/>
          </ac:spMkLst>
        </pc:spChg>
        <pc:spChg chg="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30" creationId="{12DB54B5-7B94-5A2A-83B6-4E236C8AEE35}"/>
          </ac:spMkLst>
        </pc:spChg>
        <pc:spChg chg="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31" creationId="{B67217E2-8849-0AD8-80A3-197A5993B206}"/>
          </ac:spMkLst>
        </pc:spChg>
        <pc:spChg chg="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32" creationId="{385508DA-EB80-2805-BFA2-7496129CC64F}"/>
          </ac:spMkLst>
        </pc:spChg>
        <pc:spChg chg="del mod">
          <ac:chgData name="Noémie Spiller" userId="e4bebb1e-116a-4f15-b3ae-274db878ded7" providerId="ADAL" clId="{3DF20985-A173-4A1A-93F8-0B29B8FE2E3D}" dt="2023-04-19T14:12:47.355" v="3798" actId="478"/>
          <ac:spMkLst>
            <pc:docMk/>
            <pc:sldMk cId="2357394866" sldId="339"/>
            <ac:spMk id="33" creationId="{39D923E4-87FF-E13A-E418-35E9BDF3B4FC}"/>
          </ac:spMkLst>
        </pc:spChg>
        <pc:spChg chg="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34" creationId="{24D86BA9-70DB-CF74-418E-01AAB39D7E30}"/>
          </ac:spMkLst>
        </pc:spChg>
        <pc:spChg chg="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35" creationId="{9185A93D-9258-9A1D-3009-D87FB37C0198}"/>
          </ac:spMkLst>
        </pc:spChg>
        <pc:spChg chg="del mod">
          <ac:chgData name="Noémie Spiller" userId="e4bebb1e-116a-4f15-b3ae-274db878ded7" providerId="ADAL" clId="{3DF20985-A173-4A1A-93F8-0B29B8FE2E3D}" dt="2023-04-19T14:12:49.484" v="3799" actId="478"/>
          <ac:spMkLst>
            <pc:docMk/>
            <pc:sldMk cId="2357394866" sldId="339"/>
            <ac:spMk id="36" creationId="{51D3CAEB-56B5-5B22-7D66-2706F682FE67}"/>
          </ac:spMkLst>
        </pc:spChg>
        <pc:spChg chg="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37" creationId="{2A9E0707-C4C2-5A6B-2404-439E3124A4E9}"/>
          </ac:spMkLst>
        </pc:spChg>
        <pc:spChg chg="mod">
          <ac:chgData name="Noémie Spiller" userId="e4bebb1e-116a-4f15-b3ae-274db878ded7" providerId="ADAL" clId="{3DF20985-A173-4A1A-93F8-0B29B8FE2E3D}" dt="2023-04-19T14:09:49.895" v="3772" actId="1076"/>
          <ac:spMkLst>
            <pc:docMk/>
            <pc:sldMk cId="2357394866" sldId="339"/>
            <ac:spMk id="38" creationId="{A2170B24-F509-036F-29D3-7F196733D71F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39" creationId="{74D4ED9A-EB7A-0035-6E38-988773D986EA}"/>
          </ac:spMkLst>
        </pc:spChg>
        <pc:spChg chg="mod">
          <ac:chgData name="Noémie Spiller" userId="e4bebb1e-116a-4f15-b3ae-274db878ded7" providerId="ADAL" clId="{3DF20985-A173-4A1A-93F8-0B29B8FE2E3D}" dt="2023-04-19T14:09:28.375" v="3768" actId="1076"/>
          <ac:spMkLst>
            <pc:docMk/>
            <pc:sldMk cId="2357394866" sldId="339"/>
            <ac:spMk id="41" creationId="{3CD70D46-B646-E343-8305-2174C3F0FF71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42" creationId="{47CB45DA-FFB6-0709-AB87-88CFBCBDE7CF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43" creationId="{F933776E-9B2F-08D3-D42B-3DA3E9AD23B8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44" creationId="{DE362CB0-1AAE-732E-160C-02CC9EE27576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45" creationId="{7BE8839C-8A1E-20E2-799A-B8283100178F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46" creationId="{821D06AF-1842-587D-1C85-32CAE2D7EE11}"/>
          </ac:spMkLst>
        </pc:spChg>
        <pc:picChg chg="add del mod">
          <ac:chgData name="Noémie Spiller" userId="e4bebb1e-116a-4f15-b3ae-274db878ded7" providerId="ADAL" clId="{3DF20985-A173-4A1A-93F8-0B29B8FE2E3D}" dt="2023-04-19T14:12:14.898" v="3792" actId="478"/>
          <ac:picMkLst>
            <pc:docMk/>
            <pc:sldMk cId="2357394866" sldId="339"/>
            <ac:picMk id="5" creationId="{C13A5024-D5B2-8ACD-5083-997512FD9C84}"/>
          </ac:picMkLst>
        </pc:picChg>
        <pc:picChg chg="mod">
          <ac:chgData name="Noémie Spiller" userId="e4bebb1e-116a-4f15-b3ae-274db878ded7" providerId="ADAL" clId="{3DF20985-A173-4A1A-93F8-0B29B8FE2E3D}" dt="2023-04-19T14:12:43.551" v="3796" actId="1076"/>
          <ac:picMkLst>
            <pc:docMk/>
            <pc:sldMk cId="2357394866" sldId="339"/>
            <ac:picMk id="7" creationId="{E3F824A7-6591-B568-306A-0FE1F863DAD8}"/>
          </ac:picMkLst>
        </pc:picChg>
        <pc:picChg chg="add del mod">
          <ac:chgData name="Noémie Spiller" userId="e4bebb1e-116a-4f15-b3ae-274db878ded7" providerId="ADAL" clId="{3DF20985-A173-4A1A-93F8-0B29B8FE2E3D}" dt="2023-04-19T14:11:56.362" v="3785" actId="478"/>
          <ac:picMkLst>
            <pc:docMk/>
            <pc:sldMk cId="2357394866" sldId="339"/>
            <ac:picMk id="16" creationId="{86F2205B-9500-BFA7-FEAE-3B9EE8DCBAD3}"/>
          </ac:picMkLst>
        </pc:picChg>
        <pc:picChg chg="add del mod">
          <ac:chgData name="Noémie Spiller" userId="e4bebb1e-116a-4f15-b3ae-274db878ded7" providerId="ADAL" clId="{3DF20985-A173-4A1A-93F8-0B29B8FE2E3D}" dt="2023-04-19T14:11:56.362" v="3785" actId="478"/>
          <ac:picMkLst>
            <pc:docMk/>
            <pc:sldMk cId="2357394866" sldId="339"/>
            <ac:picMk id="25" creationId="{C5FB6FA3-FB5F-A11D-D199-B99873E97E60}"/>
          </ac:picMkLst>
        </pc:picChg>
        <pc:picChg chg="mod">
          <ac:chgData name="Noémie Spiller" userId="e4bebb1e-116a-4f15-b3ae-274db878ded7" providerId="ADAL" clId="{3DF20985-A173-4A1A-93F8-0B29B8FE2E3D}" dt="2023-04-19T14:09:28.375" v="3768" actId="1076"/>
          <ac:picMkLst>
            <pc:docMk/>
            <pc:sldMk cId="2357394866" sldId="339"/>
            <ac:picMk id="40" creationId="{915C5DF5-83E8-94FC-9B7B-3C3751B50EDD}"/>
          </ac:picMkLst>
        </pc:picChg>
      </pc:sldChg>
      <pc:sldChg chg="addSp delSp modSp add mod modNotesTx">
        <pc:chgData name="Noémie Spiller" userId="e4bebb1e-116a-4f15-b3ae-274db878ded7" providerId="ADAL" clId="{3DF20985-A173-4A1A-93F8-0B29B8FE2E3D}" dt="2023-04-25T15:41:19.772" v="4669" actId="20577"/>
        <pc:sldMkLst>
          <pc:docMk/>
          <pc:sldMk cId="4179259077" sldId="340"/>
        </pc:sldMkLst>
        <pc:spChg chg="mod">
          <ac:chgData name="Noémie Spiller" userId="e4bebb1e-116a-4f15-b3ae-274db878ded7" providerId="ADAL" clId="{3DF20985-A173-4A1A-93F8-0B29B8FE2E3D}" dt="2023-04-19T14:57:41.562" v="4004" actId="1076"/>
          <ac:spMkLst>
            <pc:docMk/>
            <pc:sldMk cId="4179259077" sldId="340"/>
            <ac:spMk id="3" creationId="{BE4494D0-AC5B-F3AE-2236-7D714980CFF5}"/>
          </ac:spMkLst>
        </pc:spChg>
        <pc:spChg chg="mod">
          <ac:chgData name="Noémie Spiller" userId="e4bebb1e-116a-4f15-b3ae-274db878ded7" providerId="ADAL" clId="{3DF20985-A173-4A1A-93F8-0B29B8FE2E3D}" dt="2023-04-25T15:41:19.772" v="4669" actId="20577"/>
          <ac:spMkLst>
            <pc:docMk/>
            <pc:sldMk cId="4179259077" sldId="340"/>
            <ac:spMk id="4" creationId="{3C8B132F-D6E4-54F1-EC01-69DB780F9124}"/>
          </ac:spMkLst>
        </pc:spChg>
        <pc:spChg chg="add del">
          <ac:chgData name="Noémie Spiller" userId="e4bebb1e-116a-4f15-b3ae-274db878ded7" providerId="ADAL" clId="{3DF20985-A173-4A1A-93F8-0B29B8FE2E3D}" dt="2023-04-19T14:18:15.041" v="3851" actId="22"/>
          <ac:spMkLst>
            <pc:docMk/>
            <pc:sldMk cId="4179259077" sldId="340"/>
            <ac:spMk id="6" creationId="{8DDBE65D-DBAF-278D-19BC-7A03A1C6E903}"/>
          </ac:spMkLst>
        </pc:spChg>
        <pc:spChg chg="add del mod">
          <ac:chgData name="Noémie Spiller" userId="e4bebb1e-116a-4f15-b3ae-274db878ded7" providerId="ADAL" clId="{3DF20985-A173-4A1A-93F8-0B29B8FE2E3D}" dt="2023-04-19T14:32:17.173" v="3876" actId="478"/>
          <ac:spMkLst>
            <pc:docMk/>
            <pc:sldMk cId="4179259077" sldId="340"/>
            <ac:spMk id="8" creationId="{3A8C9FF3-DA4B-050D-0BB2-186F4E60A237}"/>
          </ac:spMkLst>
        </pc:spChg>
        <pc:spChg chg="add mod">
          <ac:chgData name="Noémie Spiller" userId="e4bebb1e-116a-4f15-b3ae-274db878ded7" providerId="ADAL" clId="{3DF20985-A173-4A1A-93F8-0B29B8FE2E3D}" dt="2023-04-19T14:58:42.349" v="4017" actId="1076"/>
          <ac:spMkLst>
            <pc:docMk/>
            <pc:sldMk cId="4179259077" sldId="340"/>
            <ac:spMk id="9" creationId="{42A86253-3231-68D1-EDC8-2577830E42D1}"/>
          </ac:spMkLst>
        </pc:spChg>
        <pc:spChg chg="add mod">
          <ac:chgData name="Noémie Spiller" userId="e4bebb1e-116a-4f15-b3ae-274db878ded7" providerId="ADAL" clId="{3DF20985-A173-4A1A-93F8-0B29B8FE2E3D}" dt="2023-04-19T14:58:46.133" v="4018" actId="1076"/>
          <ac:spMkLst>
            <pc:docMk/>
            <pc:sldMk cId="4179259077" sldId="340"/>
            <ac:spMk id="10" creationId="{3BF135E6-26AC-AFEC-345F-33FB9472FF9C}"/>
          </ac:spMkLst>
        </pc:spChg>
        <pc:spChg chg="del mod">
          <ac:chgData name="Noémie Spiller" userId="e4bebb1e-116a-4f15-b3ae-274db878ded7" providerId="ADAL" clId="{3DF20985-A173-4A1A-93F8-0B29B8FE2E3D}" dt="2023-04-19T14:57:50.770" v="4007" actId="478"/>
          <ac:spMkLst>
            <pc:docMk/>
            <pc:sldMk cId="4179259077" sldId="340"/>
            <ac:spMk id="12" creationId="{D370E47D-B65A-A013-AB77-F8FD074C66F3}"/>
          </ac:spMkLst>
        </pc:spChg>
        <pc:spChg chg="add mod">
          <ac:chgData name="Noémie Spiller" userId="e4bebb1e-116a-4f15-b3ae-274db878ded7" providerId="ADAL" clId="{3DF20985-A173-4A1A-93F8-0B29B8FE2E3D}" dt="2023-04-19T15:10:04.796" v="4129" actId="1076"/>
          <ac:spMkLst>
            <pc:docMk/>
            <pc:sldMk cId="4179259077" sldId="340"/>
            <ac:spMk id="13" creationId="{D1138634-9EFF-1224-F2E0-D80CE89B8031}"/>
          </ac:spMkLst>
        </pc:spChg>
        <pc:spChg chg="mod">
          <ac:chgData name="Noémie Spiller" userId="e4bebb1e-116a-4f15-b3ae-274db878ded7" providerId="ADAL" clId="{3DF20985-A173-4A1A-93F8-0B29B8FE2E3D}" dt="2023-04-19T14:59:10.300" v="4024" actId="1076"/>
          <ac:spMkLst>
            <pc:docMk/>
            <pc:sldMk cId="4179259077" sldId="340"/>
            <ac:spMk id="21" creationId="{DEE7FE5F-17DC-9C39-6199-F98DCC38B80E}"/>
          </ac:spMkLst>
        </pc:spChg>
        <pc:spChg chg="mod">
          <ac:chgData name="Noémie Spiller" userId="e4bebb1e-116a-4f15-b3ae-274db878ded7" providerId="ADAL" clId="{3DF20985-A173-4A1A-93F8-0B29B8FE2E3D}" dt="2023-04-19T14:58:31.463" v="4015" actId="1076"/>
          <ac:spMkLst>
            <pc:docMk/>
            <pc:sldMk cId="4179259077" sldId="340"/>
            <ac:spMk id="22" creationId="{D1BD6737-82F1-5BD4-0CA5-B24682D89AE5}"/>
          </ac:spMkLst>
        </pc:spChg>
        <pc:spChg chg="mod">
          <ac:chgData name="Noémie Spiller" userId="e4bebb1e-116a-4f15-b3ae-274db878ded7" providerId="ADAL" clId="{3DF20985-A173-4A1A-93F8-0B29B8FE2E3D}" dt="2023-04-19T14:58:31.463" v="4015" actId="1076"/>
          <ac:spMkLst>
            <pc:docMk/>
            <pc:sldMk cId="4179259077" sldId="340"/>
            <ac:spMk id="23" creationId="{476224B0-FEAA-2822-5CC6-B8741C4C4322}"/>
          </ac:spMkLst>
        </pc:spChg>
        <pc:spChg chg="mod">
          <ac:chgData name="Noémie Spiller" userId="e4bebb1e-116a-4f15-b3ae-274db878ded7" providerId="ADAL" clId="{3DF20985-A173-4A1A-93F8-0B29B8FE2E3D}" dt="2023-04-19T14:58:31.463" v="4015" actId="1076"/>
          <ac:spMkLst>
            <pc:docMk/>
            <pc:sldMk cId="4179259077" sldId="340"/>
            <ac:spMk id="24" creationId="{F883E18A-DC4D-7D61-6EBF-F3E960986BB9}"/>
          </ac:spMkLst>
        </pc:spChg>
        <pc:spChg chg="del mod">
          <ac:chgData name="Noémie Spiller" userId="e4bebb1e-116a-4f15-b3ae-274db878ded7" providerId="ADAL" clId="{3DF20985-A173-4A1A-93F8-0B29B8FE2E3D}" dt="2023-04-19T14:57:46.201" v="4005" actId="478"/>
          <ac:spMkLst>
            <pc:docMk/>
            <pc:sldMk cId="4179259077" sldId="340"/>
            <ac:spMk id="27" creationId="{6198B37D-D4CE-A321-8576-A2EFCB958A3E}"/>
          </ac:spMkLst>
        </pc:spChg>
        <pc:spChg chg="del mod">
          <ac:chgData name="Noémie Spiller" userId="e4bebb1e-116a-4f15-b3ae-274db878ded7" providerId="ADAL" clId="{3DF20985-A173-4A1A-93F8-0B29B8FE2E3D}" dt="2023-04-19T14:57:46.201" v="4005" actId="478"/>
          <ac:spMkLst>
            <pc:docMk/>
            <pc:sldMk cId="4179259077" sldId="340"/>
            <ac:spMk id="28" creationId="{C641D51C-3C4E-62BB-B394-C584587D6505}"/>
          </ac:spMkLst>
        </pc:spChg>
        <pc:spChg chg="del mod">
          <ac:chgData name="Noémie Spiller" userId="e4bebb1e-116a-4f15-b3ae-274db878ded7" providerId="ADAL" clId="{3DF20985-A173-4A1A-93F8-0B29B8FE2E3D}" dt="2023-04-19T14:57:46.201" v="4005" actId="478"/>
          <ac:spMkLst>
            <pc:docMk/>
            <pc:sldMk cId="4179259077" sldId="340"/>
            <ac:spMk id="29" creationId="{823F4E19-C3B4-1072-CF8B-49ECEB597390}"/>
          </ac:spMkLst>
        </pc:spChg>
        <pc:picChg chg="mod">
          <ac:chgData name="Noémie Spiller" userId="e4bebb1e-116a-4f15-b3ae-274db878ded7" providerId="ADAL" clId="{3DF20985-A173-4A1A-93F8-0B29B8FE2E3D}" dt="2023-04-19T14:58:13.678" v="4014" actId="1076"/>
          <ac:picMkLst>
            <pc:docMk/>
            <pc:sldMk cId="4179259077" sldId="340"/>
            <ac:picMk id="7" creationId="{E3F824A7-6591-B568-306A-0FE1F863DAD8}"/>
          </ac:picMkLst>
        </pc:picChg>
        <pc:picChg chg="mod">
          <ac:chgData name="Noémie Spiller" userId="e4bebb1e-116a-4f15-b3ae-274db878ded7" providerId="ADAL" clId="{3DF20985-A173-4A1A-93F8-0B29B8FE2E3D}" dt="2023-04-19T14:58:31.463" v="4015" actId="1076"/>
          <ac:picMkLst>
            <pc:docMk/>
            <pc:sldMk cId="4179259077" sldId="340"/>
            <ac:picMk id="16" creationId="{D2554147-0893-21A1-25CC-3579B39E8ED3}"/>
          </ac:picMkLst>
        </pc:picChg>
        <pc:picChg chg="mod">
          <ac:chgData name="Noémie Spiller" userId="e4bebb1e-116a-4f15-b3ae-274db878ded7" providerId="ADAL" clId="{3DF20985-A173-4A1A-93F8-0B29B8FE2E3D}" dt="2023-04-19T14:58:31.463" v="4015" actId="1076"/>
          <ac:picMkLst>
            <pc:docMk/>
            <pc:sldMk cId="4179259077" sldId="340"/>
            <ac:picMk id="18" creationId="{578D4D9E-1E53-8E2B-2E84-C1E9E3D42598}"/>
          </ac:picMkLst>
        </pc:picChg>
        <pc:picChg chg="mod">
          <ac:chgData name="Noémie Spiller" userId="e4bebb1e-116a-4f15-b3ae-274db878ded7" providerId="ADAL" clId="{3DF20985-A173-4A1A-93F8-0B29B8FE2E3D}" dt="2023-04-19T14:58:31.463" v="4015" actId="1076"/>
          <ac:picMkLst>
            <pc:docMk/>
            <pc:sldMk cId="4179259077" sldId="340"/>
            <ac:picMk id="20" creationId="{E192B57B-4C9F-580C-F030-2D3C2D59D9CE}"/>
          </ac:picMkLst>
        </pc:picChg>
        <pc:picChg chg="del mod">
          <ac:chgData name="Noémie Spiller" userId="e4bebb1e-116a-4f15-b3ae-274db878ded7" providerId="ADAL" clId="{3DF20985-A173-4A1A-93F8-0B29B8FE2E3D}" dt="2023-04-19T14:57:46.201" v="4005" actId="478"/>
          <ac:picMkLst>
            <pc:docMk/>
            <pc:sldMk cId="4179259077" sldId="340"/>
            <ac:picMk id="25" creationId="{EBA048CE-0253-59D0-CE36-2C8483EE7523}"/>
          </ac:picMkLst>
        </pc:picChg>
        <pc:picChg chg="del mod">
          <ac:chgData name="Noémie Spiller" userId="e4bebb1e-116a-4f15-b3ae-274db878ded7" providerId="ADAL" clId="{3DF20985-A173-4A1A-93F8-0B29B8FE2E3D}" dt="2023-04-19T14:57:48.141" v="4006" actId="478"/>
          <ac:picMkLst>
            <pc:docMk/>
            <pc:sldMk cId="4179259077" sldId="340"/>
            <ac:picMk id="26" creationId="{F4624920-7790-BE56-073A-ABFEBF86989C}"/>
          </ac:picMkLst>
        </pc:picChg>
      </pc:sldChg>
      <pc:sldChg chg="addSp delSp modSp add mod modNotesTx">
        <pc:chgData name="Noémie Spiller" userId="e4bebb1e-116a-4f15-b3ae-274db878ded7" providerId="ADAL" clId="{3DF20985-A173-4A1A-93F8-0B29B8FE2E3D}" dt="2023-04-25T15:42:06.231" v="4717" actId="478"/>
        <pc:sldMkLst>
          <pc:docMk/>
          <pc:sldMk cId="580682258" sldId="341"/>
        </pc:sldMkLst>
        <pc:spChg chg="mod">
          <ac:chgData name="Noémie Spiller" userId="e4bebb1e-116a-4f15-b3ae-274db878ded7" providerId="ADAL" clId="{3DF20985-A173-4A1A-93F8-0B29B8FE2E3D}" dt="2023-04-25T15:41:58.472" v="4716" actId="20577"/>
          <ac:spMkLst>
            <pc:docMk/>
            <pc:sldMk cId="580682258" sldId="341"/>
            <ac:spMk id="4" creationId="{3C8B132F-D6E4-54F1-EC01-69DB780F9124}"/>
          </ac:spMkLst>
        </pc:spChg>
        <pc:spChg chg="add mod">
          <ac:chgData name="Noémie Spiller" userId="e4bebb1e-116a-4f15-b3ae-274db878ded7" providerId="ADAL" clId="{3DF20985-A173-4A1A-93F8-0B29B8FE2E3D}" dt="2023-04-19T15:11:20.464" v="4144" actId="1076"/>
          <ac:spMkLst>
            <pc:docMk/>
            <pc:sldMk cId="580682258" sldId="341"/>
            <ac:spMk id="8" creationId="{0DCEE462-42CD-349C-D69E-40AD9E688D45}"/>
          </ac:spMkLst>
        </pc:spChg>
        <pc:spChg chg="add del mod">
          <ac:chgData name="Noémie Spiller" userId="e4bebb1e-116a-4f15-b3ae-274db878ded7" providerId="ADAL" clId="{3DF20985-A173-4A1A-93F8-0B29B8FE2E3D}" dt="2023-04-19T15:11:57.950" v="4149" actId="478"/>
          <ac:spMkLst>
            <pc:docMk/>
            <pc:sldMk cId="580682258" sldId="341"/>
            <ac:spMk id="9" creationId="{A6234F4C-CB8C-AD71-3AC0-EA6B5B438222}"/>
          </ac:spMkLst>
        </pc:spChg>
        <pc:spChg chg="add mod">
          <ac:chgData name="Noémie Spiller" userId="e4bebb1e-116a-4f15-b3ae-274db878ded7" providerId="ADAL" clId="{3DF20985-A173-4A1A-93F8-0B29B8FE2E3D}" dt="2023-04-19T15:13:11.709" v="4162" actId="207"/>
          <ac:spMkLst>
            <pc:docMk/>
            <pc:sldMk cId="580682258" sldId="341"/>
            <ac:spMk id="10" creationId="{6E96F9FD-E118-6C08-31F1-F6A704992BE6}"/>
          </ac:spMkLst>
        </pc:spChg>
        <pc:spChg chg="del">
          <ac:chgData name="Noémie Spiller" userId="e4bebb1e-116a-4f15-b3ae-274db878ded7" providerId="ADAL" clId="{3DF20985-A173-4A1A-93F8-0B29B8FE2E3D}" dt="2023-04-19T15:09:33.252" v="4126" actId="478"/>
          <ac:spMkLst>
            <pc:docMk/>
            <pc:sldMk cId="580682258" sldId="341"/>
            <ac:spMk id="12" creationId="{D370E47D-B65A-A013-AB77-F8FD074C66F3}"/>
          </ac:spMkLst>
        </pc:spChg>
        <pc:spChg chg="add mod">
          <ac:chgData name="Noémie Spiller" userId="e4bebb1e-116a-4f15-b3ae-274db878ded7" providerId="ADAL" clId="{3DF20985-A173-4A1A-93F8-0B29B8FE2E3D}" dt="2023-04-19T15:13:50.781" v="4170" actId="1076"/>
          <ac:spMkLst>
            <pc:docMk/>
            <pc:sldMk cId="580682258" sldId="341"/>
            <ac:spMk id="13" creationId="{7B0F85C2-3E1B-28BD-6FAE-BEB7B2E972BC}"/>
          </ac:spMkLst>
        </pc:spChg>
        <pc:spChg chg="add del mod">
          <ac:chgData name="Noémie Spiller" userId="e4bebb1e-116a-4f15-b3ae-274db878ded7" providerId="ADAL" clId="{3DF20985-A173-4A1A-93F8-0B29B8FE2E3D}" dt="2023-04-25T15:42:06.231" v="4717" actId="478"/>
          <ac:spMkLst>
            <pc:docMk/>
            <pc:sldMk cId="580682258" sldId="341"/>
            <ac:spMk id="15" creationId="{3E7B235F-DF65-7145-3805-923426D68E23}"/>
          </ac:spMkLst>
        </pc:spChg>
        <pc:spChg chg="add mod">
          <ac:chgData name="Noémie Spiller" userId="e4bebb1e-116a-4f15-b3ae-274db878ded7" providerId="ADAL" clId="{3DF20985-A173-4A1A-93F8-0B29B8FE2E3D}" dt="2023-04-19T15:52:15.370" v="4210" actId="1076"/>
          <ac:spMkLst>
            <pc:docMk/>
            <pc:sldMk cId="580682258" sldId="341"/>
            <ac:spMk id="17" creationId="{70EEDA8C-3C08-EB82-1127-951B30B407BC}"/>
          </ac:spMkLst>
        </pc:spChg>
        <pc:spChg chg="add mod">
          <ac:chgData name="Noémie Spiller" userId="e4bebb1e-116a-4f15-b3ae-274db878ded7" providerId="ADAL" clId="{3DF20985-A173-4A1A-93F8-0B29B8FE2E3D}" dt="2023-04-19T15:52:19.081" v="4211" actId="1076"/>
          <ac:spMkLst>
            <pc:docMk/>
            <pc:sldMk cId="580682258" sldId="341"/>
            <ac:spMk id="19" creationId="{A1E036C5-2BDA-30F4-CB10-1C815BB158B6}"/>
          </ac:spMkLst>
        </pc:spChg>
        <pc:spChg chg="del">
          <ac:chgData name="Noémie Spiller" userId="e4bebb1e-116a-4f15-b3ae-274db878ded7" providerId="ADAL" clId="{3DF20985-A173-4A1A-93F8-0B29B8FE2E3D}" dt="2023-04-19T15:13:14.938" v="4163" actId="478"/>
          <ac:spMkLst>
            <pc:docMk/>
            <pc:sldMk cId="580682258" sldId="341"/>
            <ac:spMk id="21" creationId="{DEE7FE5F-17DC-9C39-6199-F98DCC38B80E}"/>
          </ac:spMkLst>
        </pc:spChg>
        <pc:spChg chg="mod">
          <ac:chgData name="Noémie Spiller" userId="e4bebb1e-116a-4f15-b3ae-274db878ded7" providerId="ADAL" clId="{3DF20985-A173-4A1A-93F8-0B29B8FE2E3D}" dt="2023-04-19T15:54:20.883" v="4230" actId="20577"/>
          <ac:spMkLst>
            <pc:docMk/>
            <pc:sldMk cId="580682258" sldId="341"/>
            <ac:spMk id="22" creationId="{D1BD6737-82F1-5BD4-0CA5-B24682D89AE5}"/>
          </ac:spMkLst>
        </pc:spChg>
        <pc:spChg chg="del mod">
          <ac:chgData name="Noémie Spiller" userId="e4bebb1e-116a-4f15-b3ae-274db878ded7" providerId="ADAL" clId="{3DF20985-A173-4A1A-93F8-0B29B8FE2E3D}" dt="2023-04-19T15:14:15.339" v="4184" actId="478"/>
          <ac:spMkLst>
            <pc:docMk/>
            <pc:sldMk cId="580682258" sldId="341"/>
            <ac:spMk id="23" creationId="{476224B0-FEAA-2822-5CC6-B8741C4C4322}"/>
          </ac:spMkLst>
        </pc:spChg>
        <pc:spChg chg="mod">
          <ac:chgData name="Noémie Spiller" userId="e4bebb1e-116a-4f15-b3ae-274db878ded7" providerId="ADAL" clId="{3DF20985-A173-4A1A-93F8-0B29B8FE2E3D}" dt="2023-04-19T15:12:47.515" v="4157" actId="1076"/>
          <ac:spMkLst>
            <pc:docMk/>
            <pc:sldMk cId="580682258" sldId="341"/>
            <ac:spMk id="24" creationId="{F883E18A-DC4D-7D61-6EBF-F3E960986BB9}"/>
          </ac:spMkLst>
        </pc:spChg>
        <pc:spChg chg="del">
          <ac:chgData name="Noémie Spiller" userId="e4bebb1e-116a-4f15-b3ae-274db878ded7" providerId="ADAL" clId="{3DF20985-A173-4A1A-93F8-0B29B8FE2E3D}" dt="2023-04-19T15:13:27.369" v="4166" actId="478"/>
          <ac:spMkLst>
            <pc:docMk/>
            <pc:sldMk cId="580682258" sldId="341"/>
            <ac:spMk id="27" creationId="{6198B37D-D4CE-A321-8576-A2EFCB958A3E}"/>
          </ac:spMkLst>
        </pc:spChg>
        <pc:spChg chg="mod">
          <ac:chgData name="Noémie Spiller" userId="e4bebb1e-116a-4f15-b3ae-274db878ded7" providerId="ADAL" clId="{3DF20985-A173-4A1A-93F8-0B29B8FE2E3D}" dt="2023-04-19T15:54:12.759" v="4220" actId="20577"/>
          <ac:spMkLst>
            <pc:docMk/>
            <pc:sldMk cId="580682258" sldId="341"/>
            <ac:spMk id="28" creationId="{C641D51C-3C4E-62BB-B394-C584587D6505}"/>
          </ac:spMkLst>
        </pc:spChg>
        <pc:spChg chg="del">
          <ac:chgData name="Noémie Spiller" userId="e4bebb1e-116a-4f15-b3ae-274db878ded7" providerId="ADAL" clId="{3DF20985-A173-4A1A-93F8-0B29B8FE2E3D}" dt="2023-04-19T15:13:30.077" v="4167" actId="478"/>
          <ac:spMkLst>
            <pc:docMk/>
            <pc:sldMk cId="580682258" sldId="341"/>
            <ac:spMk id="29" creationId="{823F4E19-C3B4-1072-CF8B-49ECEB597390}"/>
          </ac:spMkLst>
        </pc:spChg>
        <pc:picChg chg="add mod">
          <ac:chgData name="Noémie Spiller" userId="e4bebb1e-116a-4f15-b3ae-274db878ded7" providerId="ADAL" clId="{3DF20985-A173-4A1A-93F8-0B29B8FE2E3D}" dt="2023-04-19T15:12:47.515" v="4157" actId="1076"/>
          <ac:picMkLst>
            <pc:docMk/>
            <pc:sldMk cId="580682258" sldId="341"/>
            <ac:picMk id="6" creationId="{A49AB6FC-89C9-8F86-5052-C01524ECA3C2}"/>
          </ac:picMkLst>
        </pc:picChg>
        <pc:picChg chg="mod">
          <ac:chgData name="Noémie Spiller" userId="e4bebb1e-116a-4f15-b3ae-274db878ded7" providerId="ADAL" clId="{3DF20985-A173-4A1A-93F8-0B29B8FE2E3D}" dt="2023-04-19T15:11:20.464" v="4144" actId="1076"/>
          <ac:picMkLst>
            <pc:docMk/>
            <pc:sldMk cId="580682258" sldId="341"/>
            <ac:picMk id="7" creationId="{E3F824A7-6591-B568-306A-0FE1F863DAD8}"/>
          </ac:picMkLst>
        </pc:picChg>
        <pc:picChg chg="del">
          <ac:chgData name="Noémie Spiller" userId="e4bebb1e-116a-4f15-b3ae-274db878ded7" providerId="ADAL" clId="{3DF20985-A173-4A1A-93F8-0B29B8FE2E3D}" dt="2023-04-19T15:09:43.358" v="4127" actId="478"/>
          <ac:picMkLst>
            <pc:docMk/>
            <pc:sldMk cId="580682258" sldId="341"/>
            <ac:picMk id="16" creationId="{D2554147-0893-21A1-25CC-3579B39E8ED3}"/>
          </ac:picMkLst>
        </pc:picChg>
        <pc:picChg chg="del">
          <ac:chgData name="Noémie Spiller" userId="e4bebb1e-116a-4f15-b3ae-274db878ded7" providerId="ADAL" clId="{3DF20985-A173-4A1A-93F8-0B29B8FE2E3D}" dt="2023-04-19T15:09:43.358" v="4127" actId="478"/>
          <ac:picMkLst>
            <pc:docMk/>
            <pc:sldMk cId="580682258" sldId="341"/>
            <ac:picMk id="18" creationId="{578D4D9E-1E53-8E2B-2E84-C1E9E3D42598}"/>
          </ac:picMkLst>
        </pc:picChg>
        <pc:picChg chg="del">
          <ac:chgData name="Noémie Spiller" userId="e4bebb1e-116a-4f15-b3ae-274db878ded7" providerId="ADAL" clId="{3DF20985-A173-4A1A-93F8-0B29B8FE2E3D}" dt="2023-04-19T15:09:43.358" v="4127" actId="478"/>
          <ac:picMkLst>
            <pc:docMk/>
            <pc:sldMk cId="580682258" sldId="341"/>
            <ac:picMk id="20" creationId="{E192B57B-4C9F-580C-F030-2D3C2D59D9CE}"/>
          </ac:picMkLst>
        </pc:picChg>
        <pc:picChg chg="del">
          <ac:chgData name="Noémie Spiller" userId="e4bebb1e-116a-4f15-b3ae-274db878ded7" providerId="ADAL" clId="{3DF20985-A173-4A1A-93F8-0B29B8FE2E3D}" dt="2023-04-19T15:10:25.271" v="4136" actId="478"/>
          <ac:picMkLst>
            <pc:docMk/>
            <pc:sldMk cId="580682258" sldId="341"/>
            <ac:picMk id="25" creationId="{EBA048CE-0253-59D0-CE36-2C8483EE7523}"/>
          </ac:picMkLst>
        </pc:picChg>
        <pc:picChg chg="del mod">
          <ac:chgData name="Noémie Spiller" userId="e4bebb1e-116a-4f15-b3ae-274db878ded7" providerId="ADAL" clId="{3DF20985-A173-4A1A-93F8-0B29B8FE2E3D}" dt="2023-04-19T15:10:20.467" v="4135" actId="478"/>
          <ac:picMkLst>
            <pc:docMk/>
            <pc:sldMk cId="580682258" sldId="341"/>
            <ac:picMk id="26" creationId="{F4624920-7790-BE56-073A-ABFEBF86989C}"/>
          </ac:picMkLst>
        </pc:picChg>
      </pc:sldChg>
      <pc:sldChg chg="addSp delSp modSp add mod">
        <pc:chgData name="Noémie Spiller" userId="e4bebb1e-116a-4f15-b3ae-274db878ded7" providerId="ADAL" clId="{3DF20985-A173-4A1A-93F8-0B29B8FE2E3D}" dt="2023-04-25T15:41:31.416" v="4694" actId="20577"/>
        <pc:sldMkLst>
          <pc:docMk/>
          <pc:sldMk cId="1160953291" sldId="342"/>
        </pc:sldMkLst>
        <pc:spChg chg="mod">
          <ac:chgData name="Noémie Spiller" userId="e4bebb1e-116a-4f15-b3ae-274db878ded7" providerId="ADAL" clId="{3DF20985-A173-4A1A-93F8-0B29B8FE2E3D}" dt="2023-04-25T15:41:31.416" v="4694" actId="20577"/>
          <ac:spMkLst>
            <pc:docMk/>
            <pc:sldMk cId="1160953291" sldId="342"/>
            <ac:spMk id="4" creationId="{3C8B132F-D6E4-54F1-EC01-69DB780F9124}"/>
          </ac:spMkLst>
        </pc:spChg>
        <pc:spChg chg="del">
          <ac:chgData name="Noémie Spiller" userId="e4bebb1e-116a-4f15-b3ae-274db878ded7" providerId="ADAL" clId="{3DF20985-A173-4A1A-93F8-0B29B8FE2E3D}" dt="2023-04-19T14:59:52.833" v="4066" actId="478"/>
          <ac:spMkLst>
            <pc:docMk/>
            <pc:sldMk cId="1160953291" sldId="342"/>
            <ac:spMk id="12" creationId="{D370E47D-B65A-A013-AB77-F8FD074C66F3}"/>
          </ac:spMkLst>
        </pc:spChg>
        <pc:spChg chg="mod">
          <ac:chgData name="Noémie Spiller" userId="e4bebb1e-116a-4f15-b3ae-274db878ded7" providerId="ADAL" clId="{3DF20985-A173-4A1A-93F8-0B29B8FE2E3D}" dt="2023-04-19T15:00:58.914" v="4080" actId="1076"/>
          <ac:spMkLst>
            <pc:docMk/>
            <pc:sldMk cId="1160953291" sldId="342"/>
            <ac:spMk id="21" creationId="{DEE7FE5F-17DC-9C39-6199-F98DCC38B80E}"/>
          </ac:spMkLst>
        </pc:spChg>
        <pc:spChg chg="del">
          <ac:chgData name="Noémie Spiller" userId="e4bebb1e-116a-4f15-b3ae-274db878ded7" providerId="ADAL" clId="{3DF20985-A173-4A1A-93F8-0B29B8FE2E3D}" dt="2023-04-19T14:34:40.753" v="3899" actId="478"/>
          <ac:spMkLst>
            <pc:docMk/>
            <pc:sldMk cId="1160953291" sldId="342"/>
            <ac:spMk id="22" creationId="{D1BD6737-82F1-5BD4-0CA5-B24682D89AE5}"/>
          </ac:spMkLst>
        </pc:spChg>
        <pc:spChg chg="del">
          <ac:chgData name="Noémie Spiller" userId="e4bebb1e-116a-4f15-b3ae-274db878ded7" providerId="ADAL" clId="{3DF20985-A173-4A1A-93F8-0B29B8FE2E3D}" dt="2023-04-19T14:34:40.753" v="3899" actId="478"/>
          <ac:spMkLst>
            <pc:docMk/>
            <pc:sldMk cId="1160953291" sldId="342"/>
            <ac:spMk id="23" creationId="{476224B0-FEAA-2822-5CC6-B8741C4C4322}"/>
          </ac:spMkLst>
        </pc:spChg>
        <pc:spChg chg="del">
          <ac:chgData name="Noémie Spiller" userId="e4bebb1e-116a-4f15-b3ae-274db878ded7" providerId="ADAL" clId="{3DF20985-A173-4A1A-93F8-0B29B8FE2E3D}" dt="2023-04-19T14:34:40.753" v="3899" actId="478"/>
          <ac:spMkLst>
            <pc:docMk/>
            <pc:sldMk cId="1160953291" sldId="342"/>
            <ac:spMk id="24" creationId="{F883E18A-DC4D-7D61-6EBF-F3E960986BB9}"/>
          </ac:spMkLst>
        </pc:spChg>
        <pc:spChg chg="del mod">
          <ac:chgData name="Noémie Spiller" userId="e4bebb1e-116a-4f15-b3ae-274db878ded7" providerId="ADAL" clId="{3DF20985-A173-4A1A-93F8-0B29B8FE2E3D}" dt="2023-04-19T14:59:52.833" v="4066" actId="478"/>
          <ac:spMkLst>
            <pc:docMk/>
            <pc:sldMk cId="1160953291" sldId="342"/>
            <ac:spMk id="27" creationId="{6198B37D-D4CE-A321-8576-A2EFCB958A3E}"/>
          </ac:spMkLst>
        </pc:spChg>
        <pc:spChg chg="del">
          <ac:chgData name="Noémie Spiller" userId="e4bebb1e-116a-4f15-b3ae-274db878ded7" providerId="ADAL" clId="{3DF20985-A173-4A1A-93F8-0B29B8FE2E3D}" dt="2023-04-19T14:37:27.560" v="3919" actId="478"/>
          <ac:spMkLst>
            <pc:docMk/>
            <pc:sldMk cId="1160953291" sldId="342"/>
            <ac:spMk id="28" creationId="{C641D51C-3C4E-62BB-B394-C584587D6505}"/>
          </ac:spMkLst>
        </pc:spChg>
        <pc:spChg chg="del mod">
          <ac:chgData name="Noémie Spiller" userId="e4bebb1e-116a-4f15-b3ae-274db878ded7" providerId="ADAL" clId="{3DF20985-A173-4A1A-93F8-0B29B8FE2E3D}" dt="2023-04-19T14:42:03.871" v="3977" actId="478"/>
          <ac:spMkLst>
            <pc:docMk/>
            <pc:sldMk cId="1160953291" sldId="342"/>
            <ac:spMk id="29" creationId="{823F4E19-C3B4-1072-CF8B-49ECEB597390}"/>
          </ac:spMkLst>
        </pc:spChg>
        <pc:spChg chg="add mod">
          <ac:chgData name="Noémie Spiller" userId="e4bebb1e-116a-4f15-b3ae-274db878ded7" providerId="ADAL" clId="{3DF20985-A173-4A1A-93F8-0B29B8FE2E3D}" dt="2023-04-19T15:00:49.915" v="4078" actId="1076"/>
          <ac:spMkLst>
            <pc:docMk/>
            <pc:sldMk cId="1160953291" sldId="342"/>
            <ac:spMk id="40" creationId="{789D1E93-33DB-2E69-D80F-0C350AE64123}"/>
          </ac:spMkLst>
        </pc:spChg>
        <pc:spChg chg="add mod">
          <ac:chgData name="Noémie Spiller" userId="e4bebb1e-116a-4f15-b3ae-274db878ded7" providerId="ADAL" clId="{3DF20985-A173-4A1A-93F8-0B29B8FE2E3D}" dt="2023-04-19T15:00:56.282" v="4079" actId="1076"/>
          <ac:spMkLst>
            <pc:docMk/>
            <pc:sldMk cId="1160953291" sldId="342"/>
            <ac:spMk id="41" creationId="{3CEBD3E3-33DD-D901-C513-1D09BACC0735}"/>
          </ac:spMkLst>
        </pc:spChg>
        <pc:spChg chg="add del mod">
          <ac:chgData name="Noémie Spiller" userId="e4bebb1e-116a-4f15-b3ae-274db878ded7" providerId="ADAL" clId="{3DF20985-A173-4A1A-93F8-0B29B8FE2E3D}" dt="2023-04-19T14:59:52.833" v="4066" actId="478"/>
          <ac:spMkLst>
            <pc:docMk/>
            <pc:sldMk cId="1160953291" sldId="342"/>
            <ac:spMk id="45" creationId="{82F3FB52-BC70-13EA-50C4-135CA79C3E77}"/>
          </ac:spMkLst>
        </pc:spChg>
        <pc:spChg chg="add del mod">
          <ac:chgData name="Noémie Spiller" userId="e4bebb1e-116a-4f15-b3ae-274db878ded7" providerId="ADAL" clId="{3DF20985-A173-4A1A-93F8-0B29B8FE2E3D}" dt="2023-04-19T14:59:52.833" v="4066" actId="478"/>
          <ac:spMkLst>
            <pc:docMk/>
            <pc:sldMk cId="1160953291" sldId="342"/>
            <ac:spMk id="56" creationId="{C9642692-425B-22C0-9BF0-01983C7A5982}"/>
          </ac:spMkLst>
        </pc:spChg>
        <pc:spChg chg="add mod">
          <ac:chgData name="Noémie Spiller" userId="e4bebb1e-116a-4f15-b3ae-274db878ded7" providerId="ADAL" clId="{3DF20985-A173-4A1A-93F8-0B29B8FE2E3D}" dt="2023-04-19T15:10:10.257" v="4131" actId="1076"/>
          <ac:spMkLst>
            <pc:docMk/>
            <pc:sldMk cId="1160953291" sldId="342"/>
            <ac:spMk id="57" creationId="{2AA7AC53-B5BE-23B6-175C-986D82F108F1}"/>
          </ac:spMkLst>
        </pc:sp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6" creationId="{7D61FBB9-A1CB-F3E8-C4CA-9E65C78994EB}"/>
          </ac:picMkLst>
        </pc:picChg>
        <pc:picChg chg="mod">
          <ac:chgData name="Noémie Spiller" userId="e4bebb1e-116a-4f15-b3ae-274db878ded7" providerId="ADAL" clId="{3DF20985-A173-4A1A-93F8-0B29B8FE2E3D}" dt="2023-04-19T15:00:42.676" v="4076" actId="1076"/>
          <ac:picMkLst>
            <pc:docMk/>
            <pc:sldMk cId="1160953291" sldId="342"/>
            <ac:picMk id="7" creationId="{E3F824A7-6591-B568-306A-0FE1F863DAD8}"/>
          </ac:picMkLst>
        </pc:picChg>
        <pc:picChg chg="add mod">
          <ac:chgData name="Noémie Spiller" userId="e4bebb1e-116a-4f15-b3ae-274db878ded7" providerId="ADAL" clId="{3DF20985-A173-4A1A-93F8-0B29B8FE2E3D}" dt="2023-04-19T15:00:24.448" v="4072" actId="1076"/>
          <ac:picMkLst>
            <pc:docMk/>
            <pc:sldMk cId="1160953291" sldId="342"/>
            <ac:picMk id="9" creationId="{758AE95F-A5D2-BC32-F1EC-C5B70A1A5390}"/>
          </ac:picMkLst>
        </pc:picChg>
        <pc:picChg chg="add mod">
          <ac:chgData name="Noémie Spiller" userId="e4bebb1e-116a-4f15-b3ae-274db878ded7" providerId="ADAL" clId="{3DF20985-A173-4A1A-93F8-0B29B8FE2E3D}" dt="2023-04-19T15:00:24.448" v="4072" actId="1076"/>
          <ac:picMkLst>
            <pc:docMk/>
            <pc:sldMk cId="1160953291" sldId="342"/>
            <ac:picMk id="13" creationId="{53FA998B-AC66-8E86-4471-E1BB9DF0AA53}"/>
          </ac:picMkLst>
        </pc:pic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15" creationId="{2652EC44-6738-C58D-632B-FC8412DEE2B4}"/>
          </ac:picMkLst>
        </pc:picChg>
        <pc:picChg chg="del">
          <ac:chgData name="Noémie Spiller" userId="e4bebb1e-116a-4f15-b3ae-274db878ded7" providerId="ADAL" clId="{3DF20985-A173-4A1A-93F8-0B29B8FE2E3D}" dt="2023-04-19T14:34:40.753" v="3899" actId="478"/>
          <ac:picMkLst>
            <pc:docMk/>
            <pc:sldMk cId="1160953291" sldId="342"/>
            <ac:picMk id="16" creationId="{D2554147-0893-21A1-25CC-3579B39E8ED3}"/>
          </ac:picMkLst>
        </pc:picChg>
        <pc:picChg chg="del">
          <ac:chgData name="Noémie Spiller" userId="e4bebb1e-116a-4f15-b3ae-274db878ded7" providerId="ADAL" clId="{3DF20985-A173-4A1A-93F8-0B29B8FE2E3D}" dt="2023-04-19T14:34:40.753" v="3899" actId="478"/>
          <ac:picMkLst>
            <pc:docMk/>
            <pc:sldMk cId="1160953291" sldId="342"/>
            <ac:picMk id="18" creationId="{578D4D9E-1E53-8E2B-2E84-C1E9E3D42598}"/>
          </ac:picMkLst>
        </pc:picChg>
        <pc:picChg chg="add del mod">
          <ac:chgData name="Noémie Spiller" userId="e4bebb1e-116a-4f15-b3ae-274db878ded7" providerId="ADAL" clId="{3DF20985-A173-4A1A-93F8-0B29B8FE2E3D}" dt="2023-04-19T14:30:43.816" v="3868" actId="478"/>
          <ac:picMkLst>
            <pc:docMk/>
            <pc:sldMk cId="1160953291" sldId="342"/>
            <ac:picMk id="19" creationId="{2C01AD02-C6C4-B58B-E391-E8979AC7FFCE}"/>
          </ac:picMkLst>
        </pc:picChg>
        <pc:picChg chg="del">
          <ac:chgData name="Noémie Spiller" userId="e4bebb1e-116a-4f15-b3ae-274db878ded7" providerId="ADAL" clId="{3DF20985-A173-4A1A-93F8-0B29B8FE2E3D}" dt="2023-04-19T14:34:40.753" v="3899" actId="478"/>
          <ac:picMkLst>
            <pc:docMk/>
            <pc:sldMk cId="1160953291" sldId="342"/>
            <ac:picMk id="20" creationId="{E192B57B-4C9F-580C-F030-2D3C2D59D9CE}"/>
          </ac:picMkLst>
        </pc:picChg>
        <pc:picChg chg="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25" creationId="{EBA048CE-0253-59D0-CE36-2C8483EE7523}"/>
          </ac:picMkLst>
        </pc:picChg>
        <pc:picChg chg="del mod">
          <ac:chgData name="Noémie Spiller" userId="e4bebb1e-116a-4f15-b3ae-274db878ded7" providerId="ADAL" clId="{3DF20985-A173-4A1A-93F8-0B29B8FE2E3D}" dt="2023-04-19T14:37:35.833" v="3921" actId="478"/>
          <ac:picMkLst>
            <pc:docMk/>
            <pc:sldMk cId="1160953291" sldId="342"/>
            <ac:picMk id="26" creationId="{F4624920-7790-BE56-073A-ABFEBF86989C}"/>
          </ac:picMkLst>
        </pc:picChg>
        <pc:picChg chg="add mod">
          <ac:chgData name="Noémie Spiller" userId="e4bebb1e-116a-4f15-b3ae-274db878ded7" providerId="ADAL" clId="{3DF20985-A173-4A1A-93F8-0B29B8FE2E3D}" dt="2023-04-19T15:00:24.448" v="4072" actId="1076"/>
          <ac:picMkLst>
            <pc:docMk/>
            <pc:sldMk cId="1160953291" sldId="342"/>
            <ac:picMk id="31" creationId="{02E51A75-3FDD-D8EB-3BE4-87E35AD10EC6}"/>
          </ac:picMkLst>
        </pc:picChg>
        <pc:picChg chg="add mod">
          <ac:chgData name="Noémie Spiller" userId="e4bebb1e-116a-4f15-b3ae-274db878ded7" providerId="ADAL" clId="{3DF20985-A173-4A1A-93F8-0B29B8FE2E3D}" dt="2023-04-19T15:00:24.448" v="4072" actId="1076"/>
          <ac:picMkLst>
            <pc:docMk/>
            <pc:sldMk cId="1160953291" sldId="342"/>
            <ac:picMk id="33" creationId="{0A9DCBA5-F759-38AF-AE6C-045B9E737441}"/>
          </ac:picMkLst>
        </pc:pic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35" creationId="{B2432068-7464-0D0F-93B6-4EBA97C76C0C}"/>
          </ac:picMkLst>
        </pc:picChg>
        <pc:picChg chg="add mod">
          <ac:chgData name="Noémie Spiller" userId="e4bebb1e-116a-4f15-b3ae-274db878ded7" providerId="ADAL" clId="{3DF20985-A173-4A1A-93F8-0B29B8FE2E3D}" dt="2023-04-19T15:00:24.448" v="4072" actId="1076"/>
          <ac:picMkLst>
            <pc:docMk/>
            <pc:sldMk cId="1160953291" sldId="342"/>
            <ac:picMk id="37" creationId="{F6EBAA91-DAE5-1665-E245-9695D2AB4B0B}"/>
          </ac:picMkLst>
        </pc:picChg>
        <pc:picChg chg="add mod">
          <ac:chgData name="Noémie Spiller" userId="e4bebb1e-116a-4f15-b3ae-274db878ded7" providerId="ADAL" clId="{3DF20985-A173-4A1A-93F8-0B29B8FE2E3D}" dt="2023-04-19T15:00:24.448" v="4072" actId="1076"/>
          <ac:picMkLst>
            <pc:docMk/>
            <pc:sldMk cId="1160953291" sldId="342"/>
            <ac:picMk id="39" creationId="{010AB951-276F-915E-6B6B-B4B3A8208139}"/>
          </ac:picMkLst>
        </pc:picChg>
        <pc:picChg chg="add del mod">
          <ac:chgData name="Noémie Spiller" userId="e4bebb1e-116a-4f15-b3ae-274db878ded7" providerId="ADAL" clId="{3DF20985-A173-4A1A-93F8-0B29B8FE2E3D}" dt="2023-04-19T14:59:55.939" v="4067" actId="478"/>
          <ac:picMkLst>
            <pc:docMk/>
            <pc:sldMk cId="1160953291" sldId="342"/>
            <ac:picMk id="42" creationId="{627EF72C-1725-0766-DA48-352E12DF00F6}"/>
          </ac:picMkLst>
        </pc:pic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44" creationId="{924AD806-6A6D-AE83-2CD3-4BE33BAB1786}"/>
          </ac:picMkLst>
        </pc:pic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46" creationId="{E7282F25-332A-63F5-74BC-986038E93CFE}"/>
          </ac:picMkLst>
        </pc:pic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47" creationId="{4C377369-3564-08F3-8C10-2968BE66A3DA}"/>
          </ac:picMkLst>
        </pc:pic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48" creationId="{41316E12-2974-8C49-107E-EE57176EAE0E}"/>
          </ac:picMkLst>
        </pc:pic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49" creationId="{51D4200A-5BDF-D09B-8EEF-2912A3E64F6A}"/>
          </ac:picMkLst>
        </pc:pic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50" creationId="{02556EF6-AF86-FC5A-573A-4F5C94944AAF}"/>
          </ac:picMkLst>
        </pc:picChg>
        <pc:cxnChg chg="add del mod">
          <ac:chgData name="Noémie Spiller" userId="e4bebb1e-116a-4f15-b3ae-274db878ded7" providerId="ADAL" clId="{3DF20985-A173-4A1A-93F8-0B29B8FE2E3D}" dt="2023-04-19T14:59:52.833" v="4066" actId="478"/>
          <ac:cxnSpMkLst>
            <pc:docMk/>
            <pc:sldMk cId="1160953291" sldId="342"/>
            <ac:cxnSpMk id="52" creationId="{656714CD-80AF-6A7B-B9FC-122E91B873C6}"/>
          </ac:cxnSpMkLst>
        </pc:cxnChg>
        <pc:cxnChg chg="add del mod">
          <ac:chgData name="Noémie Spiller" userId="e4bebb1e-116a-4f15-b3ae-274db878ded7" providerId="ADAL" clId="{3DF20985-A173-4A1A-93F8-0B29B8FE2E3D}" dt="2023-04-19T14:59:52.833" v="4066" actId="478"/>
          <ac:cxnSpMkLst>
            <pc:docMk/>
            <pc:sldMk cId="1160953291" sldId="342"/>
            <ac:cxnSpMk id="55" creationId="{ED49F852-3D31-3D53-A6EF-FB461B9F51CA}"/>
          </ac:cxnSpMkLst>
        </pc:cxnChg>
      </pc:sldChg>
      <pc:sldChg chg="add ord">
        <pc:chgData name="Noémie Spiller" userId="e4bebb1e-116a-4f15-b3ae-274db878ded7" providerId="ADAL" clId="{3DF20985-A173-4A1A-93F8-0B29B8FE2E3D}" dt="2023-04-19T14:55:55.704" v="3996"/>
        <pc:sldMkLst>
          <pc:docMk/>
          <pc:sldMk cId="3390717321" sldId="343"/>
        </pc:sldMkLst>
      </pc:sldChg>
      <pc:sldChg chg="add ord">
        <pc:chgData name="Noémie Spiller" userId="e4bebb1e-116a-4f15-b3ae-274db878ded7" providerId="ADAL" clId="{3DF20985-A173-4A1A-93F8-0B29B8FE2E3D}" dt="2023-04-19T14:56:42.494" v="4001"/>
        <pc:sldMkLst>
          <pc:docMk/>
          <pc:sldMk cId="2790971749" sldId="344"/>
        </pc:sldMkLst>
      </pc:sldChg>
      <pc:sldChg chg="delSp modSp add mod ord modNotesTx">
        <pc:chgData name="Noémie Spiller" userId="e4bebb1e-116a-4f15-b3ae-274db878ded7" providerId="ADAL" clId="{3DF20985-A173-4A1A-93F8-0B29B8FE2E3D}" dt="2023-04-25T15:38:21.665" v="4651" actId="20577"/>
        <pc:sldMkLst>
          <pc:docMk/>
          <pc:sldMk cId="853451644" sldId="345"/>
        </pc:sldMkLst>
        <pc:spChg chg="mod">
          <ac:chgData name="Noémie Spiller" userId="e4bebb1e-116a-4f15-b3ae-274db878ded7" providerId="ADAL" clId="{3DF20985-A173-4A1A-93F8-0B29B8FE2E3D}" dt="2023-04-25T15:38:21.665" v="4651" actId="20577"/>
          <ac:spMkLst>
            <pc:docMk/>
            <pc:sldMk cId="853451644" sldId="345"/>
            <ac:spMk id="4" creationId="{79114A4D-AFC4-AE7A-04F0-57A33A93A49D}"/>
          </ac:spMkLst>
        </pc:spChg>
        <pc:spChg chg="del mod">
          <ac:chgData name="Noémie Spiller" userId="e4bebb1e-116a-4f15-b3ae-274db878ded7" providerId="ADAL" clId="{3DF20985-A173-4A1A-93F8-0B29B8FE2E3D}" dt="2023-04-19T15:50:46.886" v="4200" actId="478"/>
          <ac:spMkLst>
            <pc:docMk/>
            <pc:sldMk cId="853451644" sldId="345"/>
            <ac:spMk id="5" creationId="{E8653F41-EAC7-33A3-289F-06760D8524DE}"/>
          </ac:spMkLst>
        </pc:spChg>
        <pc:spChg chg="mod">
          <ac:chgData name="Noémie Spiller" userId="e4bebb1e-116a-4f15-b3ae-274db878ded7" providerId="ADAL" clId="{3DF20985-A173-4A1A-93F8-0B29B8FE2E3D}" dt="2023-04-25T15:37:25.623" v="4602" actId="14100"/>
          <ac:spMkLst>
            <pc:docMk/>
            <pc:sldMk cId="853451644" sldId="345"/>
            <ac:spMk id="7" creationId="{46C70357-6BDD-EBF6-B0B2-7EAC97D241B2}"/>
          </ac:spMkLst>
        </pc:spChg>
        <pc:spChg chg="del mod">
          <ac:chgData name="Noémie Spiller" userId="e4bebb1e-116a-4f15-b3ae-274db878ded7" providerId="ADAL" clId="{3DF20985-A173-4A1A-93F8-0B29B8FE2E3D}" dt="2023-04-19T15:50:46.886" v="4200" actId="478"/>
          <ac:spMkLst>
            <pc:docMk/>
            <pc:sldMk cId="853451644" sldId="345"/>
            <ac:spMk id="8" creationId="{5118EB51-791D-434D-CC83-E0B8B224BEC0}"/>
          </ac:spMkLst>
        </pc:spChg>
        <pc:spChg chg="del">
          <ac:chgData name="Noémie Spiller" userId="e4bebb1e-116a-4f15-b3ae-274db878ded7" providerId="ADAL" clId="{3DF20985-A173-4A1A-93F8-0B29B8FE2E3D}" dt="2023-04-19T15:50:53.380" v="4201" actId="478"/>
          <ac:spMkLst>
            <pc:docMk/>
            <pc:sldMk cId="853451644" sldId="345"/>
            <ac:spMk id="9" creationId="{0354B6B8-AA30-716A-36D5-DFACAAED04AD}"/>
          </ac:spMkLst>
        </pc:spChg>
        <pc:spChg chg="del">
          <ac:chgData name="Noémie Spiller" userId="e4bebb1e-116a-4f15-b3ae-274db878ded7" providerId="ADAL" clId="{3DF20985-A173-4A1A-93F8-0B29B8FE2E3D}" dt="2023-04-19T15:50:53.380" v="4201" actId="478"/>
          <ac:spMkLst>
            <pc:docMk/>
            <pc:sldMk cId="853451644" sldId="345"/>
            <ac:spMk id="10" creationId="{867B1901-983E-AE61-26F4-16D7899FD89D}"/>
          </ac:spMkLst>
        </pc:spChg>
        <pc:spChg chg="del mod">
          <ac:chgData name="Noémie Spiller" userId="e4bebb1e-116a-4f15-b3ae-274db878ded7" providerId="ADAL" clId="{3DF20985-A173-4A1A-93F8-0B29B8FE2E3D}" dt="2023-04-19T15:50:46.886" v="4200" actId="478"/>
          <ac:spMkLst>
            <pc:docMk/>
            <pc:sldMk cId="853451644" sldId="345"/>
            <ac:spMk id="13" creationId="{51638E0B-1E09-77AD-0930-382C99CD557F}"/>
          </ac:spMkLst>
        </pc:spChg>
        <pc:spChg chg="mod">
          <ac:chgData name="Noémie Spiller" userId="e4bebb1e-116a-4f15-b3ae-274db878ded7" providerId="ADAL" clId="{3DF20985-A173-4A1A-93F8-0B29B8FE2E3D}" dt="2023-04-19T15:50:59.457" v="4203" actId="14100"/>
          <ac:spMkLst>
            <pc:docMk/>
            <pc:sldMk cId="853451644" sldId="345"/>
            <ac:spMk id="15" creationId="{4DD84630-59F0-4E08-CD07-31452E05BE12}"/>
          </ac:spMkLst>
        </pc:spChg>
        <pc:spChg chg="del mod">
          <ac:chgData name="Noémie Spiller" userId="e4bebb1e-116a-4f15-b3ae-274db878ded7" providerId="ADAL" clId="{3DF20985-A173-4A1A-93F8-0B29B8FE2E3D}" dt="2023-04-19T15:50:46.886" v="4200" actId="478"/>
          <ac:spMkLst>
            <pc:docMk/>
            <pc:sldMk cId="853451644" sldId="345"/>
            <ac:spMk id="16" creationId="{A7513582-2032-66C7-6F83-32C7C5F91ADF}"/>
          </ac:spMkLst>
        </pc:spChg>
        <pc:picChg chg="del mod">
          <ac:chgData name="Noémie Spiller" userId="e4bebb1e-116a-4f15-b3ae-274db878ded7" providerId="ADAL" clId="{3DF20985-A173-4A1A-93F8-0B29B8FE2E3D}" dt="2023-04-19T15:50:46.886" v="4200" actId="478"/>
          <ac:picMkLst>
            <pc:docMk/>
            <pc:sldMk cId="853451644" sldId="345"/>
            <ac:picMk id="12" creationId="{835BFF2F-96C2-F7B1-C20A-8F926E3BB6BB}"/>
          </ac:picMkLst>
        </pc:picChg>
        <pc:picChg chg="del mod">
          <ac:chgData name="Noémie Spiller" userId="e4bebb1e-116a-4f15-b3ae-274db878ded7" providerId="ADAL" clId="{3DF20985-A173-4A1A-93F8-0B29B8FE2E3D}" dt="2023-04-19T15:50:46.886" v="4200" actId="478"/>
          <ac:picMkLst>
            <pc:docMk/>
            <pc:sldMk cId="853451644" sldId="345"/>
            <ac:picMk id="14" creationId="{212722A4-5400-DE8F-0A95-3A65E5D08E98}"/>
          </ac:picMkLst>
        </pc:picChg>
      </pc:sldChg>
      <pc:sldChg chg="addSp delSp modSp new mod modAnim">
        <pc:chgData name="Noémie Spiller" userId="e4bebb1e-116a-4f15-b3ae-274db878ded7" providerId="ADAL" clId="{3DF20985-A173-4A1A-93F8-0B29B8FE2E3D}" dt="2023-04-25T12:58:47.049" v="4403" actId="1076"/>
        <pc:sldMkLst>
          <pc:docMk/>
          <pc:sldMk cId="3942911074" sldId="346"/>
        </pc:sldMkLst>
        <pc:spChg chg="mod">
          <ac:chgData name="Noémie Spiller" userId="e4bebb1e-116a-4f15-b3ae-274db878ded7" providerId="ADAL" clId="{3DF20985-A173-4A1A-93F8-0B29B8FE2E3D}" dt="2023-04-25T12:58:34.896" v="4400" actId="20577"/>
          <ac:spMkLst>
            <pc:docMk/>
            <pc:sldMk cId="3942911074" sldId="346"/>
            <ac:spMk id="4" creationId="{295BA30D-9761-53E3-1711-73E7EA2F9F04}"/>
          </ac:spMkLst>
        </pc:spChg>
        <pc:spChg chg="del">
          <ac:chgData name="Noémie Spiller" userId="e4bebb1e-116a-4f15-b3ae-274db878ded7" providerId="ADAL" clId="{3DF20985-A173-4A1A-93F8-0B29B8FE2E3D}" dt="2023-04-25T12:55:20.795" v="4376" actId="478"/>
          <ac:spMkLst>
            <pc:docMk/>
            <pc:sldMk cId="3942911074" sldId="346"/>
            <ac:spMk id="5" creationId="{5A6EB5BE-D8CE-3723-F900-E7E73C0827BA}"/>
          </ac:spMkLst>
        </pc:spChg>
        <pc:picChg chg="add mod">
          <ac:chgData name="Noémie Spiller" userId="e4bebb1e-116a-4f15-b3ae-274db878ded7" providerId="ADAL" clId="{3DF20985-A173-4A1A-93F8-0B29B8FE2E3D}" dt="2023-04-25T12:58:47.049" v="4403" actId="1076"/>
          <ac:picMkLst>
            <pc:docMk/>
            <pc:sldMk cId="3942911074" sldId="346"/>
            <ac:picMk id="6" creationId="{20528E43-F0D0-D4A5-3C66-DFC0206C2258}"/>
          </ac:picMkLst>
        </pc:picChg>
      </pc:sldChg>
      <pc:sldChg chg="modSp new del mod">
        <pc:chgData name="Noémie Spiller" userId="e4bebb1e-116a-4f15-b3ae-274db878ded7" providerId="ADAL" clId="{3DF20985-A173-4A1A-93F8-0B29B8FE2E3D}" dt="2023-04-26T07:20:37.334" v="5358" actId="47"/>
        <pc:sldMkLst>
          <pc:docMk/>
          <pc:sldMk cId="4060566675" sldId="347"/>
        </pc:sldMkLst>
        <pc:spChg chg="mod">
          <ac:chgData name="Noémie Spiller" userId="e4bebb1e-116a-4f15-b3ae-274db878ded7" providerId="ADAL" clId="{3DF20985-A173-4A1A-93F8-0B29B8FE2E3D}" dt="2023-04-25T15:35:06.704" v="4516" actId="20577"/>
          <ac:spMkLst>
            <pc:docMk/>
            <pc:sldMk cId="4060566675" sldId="347"/>
            <ac:spMk id="4" creationId="{34CEC8AF-95F0-84A2-6813-E873E0C75AD0}"/>
          </ac:spMkLst>
        </pc:spChg>
      </pc:sldChg>
      <pc:sldChg chg="modSp new del mod">
        <pc:chgData name="Noémie Spiller" userId="e4bebb1e-116a-4f15-b3ae-274db878ded7" providerId="ADAL" clId="{3DF20985-A173-4A1A-93F8-0B29B8FE2E3D}" dt="2023-04-26T07:20:40.548" v="5359" actId="47"/>
        <pc:sldMkLst>
          <pc:docMk/>
          <pc:sldMk cId="3878045038" sldId="348"/>
        </pc:sldMkLst>
        <pc:spChg chg="mod">
          <ac:chgData name="Noémie Spiller" userId="e4bebb1e-116a-4f15-b3ae-274db878ded7" providerId="ADAL" clId="{3DF20985-A173-4A1A-93F8-0B29B8FE2E3D}" dt="2023-04-25T15:35:03.524" v="4512" actId="20577"/>
          <ac:spMkLst>
            <pc:docMk/>
            <pc:sldMk cId="3878045038" sldId="348"/>
            <ac:spMk id="4" creationId="{D48A69E1-01C9-76BD-7FA5-60D0349ABAC4}"/>
          </ac:spMkLst>
        </pc:spChg>
      </pc:sldChg>
      <pc:sldChg chg="modSp new del mod">
        <pc:chgData name="Noémie Spiller" userId="e4bebb1e-116a-4f15-b3ae-274db878ded7" providerId="ADAL" clId="{3DF20985-A173-4A1A-93F8-0B29B8FE2E3D}" dt="2023-04-26T07:35:08.705" v="5785" actId="47"/>
        <pc:sldMkLst>
          <pc:docMk/>
          <pc:sldMk cId="3137770985" sldId="349"/>
        </pc:sldMkLst>
        <pc:spChg chg="mod">
          <ac:chgData name="Noémie Spiller" userId="e4bebb1e-116a-4f15-b3ae-274db878ded7" providerId="ADAL" clId="{3DF20985-A173-4A1A-93F8-0B29B8FE2E3D}" dt="2023-04-25T15:46:39.812" v="4730" actId="20577"/>
          <ac:spMkLst>
            <pc:docMk/>
            <pc:sldMk cId="3137770985" sldId="349"/>
            <ac:spMk id="4" creationId="{3F6F0D74-D8D0-F716-9EF3-180C249E4300}"/>
          </ac:spMkLst>
        </pc:spChg>
      </pc:sldChg>
      <pc:sldChg chg="addSp delSp modSp add mod modAnim">
        <pc:chgData name="Noémie Spiller" userId="e4bebb1e-116a-4f15-b3ae-274db878ded7" providerId="ADAL" clId="{3DF20985-A173-4A1A-93F8-0B29B8FE2E3D}" dt="2023-04-25T20:34:45.353" v="5357" actId="1076"/>
        <pc:sldMkLst>
          <pc:docMk/>
          <pc:sldMk cId="3669083222" sldId="350"/>
        </pc:sldMkLst>
        <pc:spChg chg="add mod">
          <ac:chgData name="Noémie Spiller" userId="e4bebb1e-116a-4f15-b3ae-274db878ded7" providerId="ADAL" clId="{3DF20985-A173-4A1A-93F8-0B29B8FE2E3D}" dt="2023-04-25T17:06:13.969" v="5270" actId="1076"/>
          <ac:spMkLst>
            <pc:docMk/>
            <pc:sldMk cId="3669083222" sldId="350"/>
            <ac:spMk id="5" creationId="{B29375A9-1B8D-FF9B-4D8A-2460F212087F}"/>
          </ac:spMkLst>
        </pc:spChg>
        <pc:spChg chg="mod">
          <ac:chgData name="Noémie Spiller" userId="e4bebb1e-116a-4f15-b3ae-274db878ded7" providerId="ADAL" clId="{3DF20985-A173-4A1A-93F8-0B29B8FE2E3D}" dt="2023-04-25T16:41:14.383" v="5217" actId="1076"/>
          <ac:spMkLst>
            <pc:docMk/>
            <pc:sldMk cId="3669083222" sldId="350"/>
            <ac:spMk id="13" creationId="{EC5E1715-0F9D-7DE6-023B-59F6AC130D25}"/>
          </ac:spMkLst>
        </pc:spChg>
        <pc:spChg chg="del mod">
          <ac:chgData name="Noémie Spiller" userId="e4bebb1e-116a-4f15-b3ae-274db878ded7" providerId="ADAL" clId="{3DF20985-A173-4A1A-93F8-0B29B8FE2E3D}" dt="2023-04-25T16:39:39.547" v="5211" actId="21"/>
          <ac:spMkLst>
            <pc:docMk/>
            <pc:sldMk cId="3669083222" sldId="350"/>
            <ac:spMk id="20" creationId="{FA564704-CE80-0BA0-4E74-0E920374921C}"/>
          </ac:spMkLst>
        </pc:spChg>
        <pc:spChg chg="del">
          <ac:chgData name="Noémie Spiller" userId="e4bebb1e-116a-4f15-b3ae-274db878ded7" providerId="ADAL" clId="{3DF20985-A173-4A1A-93F8-0B29B8FE2E3D}" dt="2023-04-25T16:41:32.921" v="5218" actId="478"/>
          <ac:spMkLst>
            <pc:docMk/>
            <pc:sldMk cId="3669083222" sldId="350"/>
            <ac:spMk id="23" creationId="{4A8EA920-4E84-261B-B103-BF98EA593177}"/>
          </ac:spMkLst>
        </pc:spChg>
        <pc:graphicFrameChg chg="mod">
          <ac:chgData name="Noémie Spiller" userId="e4bebb1e-116a-4f15-b3ae-274db878ded7" providerId="ADAL" clId="{3DF20985-A173-4A1A-93F8-0B29B8FE2E3D}" dt="2023-04-25T17:08:23.160" v="5286"/>
          <ac:graphicFrameMkLst>
            <pc:docMk/>
            <pc:sldMk cId="3669083222" sldId="350"/>
            <ac:graphicFrameMk id="8" creationId="{B584C7B5-CE82-8A5F-8221-4FB5B2E688EA}"/>
          </ac:graphicFrameMkLst>
        </pc:graphicFrameChg>
        <pc:picChg chg="add mod">
          <ac:chgData name="Noémie Spiller" userId="e4bebb1e-116a-4f15-b3ae-274db878ded7" providerId="ADAL" clId="{3DF20985-A173-4A1A-93F8-0B29B8FE2E3D}" dt="2023-04-25T20:34:45.353" v="5357" actId="1076"/>
          <ac:picMkLst>
            <pc:docMk/>
            <pc:sldMk cId="3669083222" sldId="350"/>
            <ac:picMk id="6" creationId="{D7876260-C2C6-A917-6A3F-9EC187FF0254}"/>
          </ac:picMkLst>
        </pc:picChg>
        <pc:picChg chg="add mod">
          <ac:chgData name="Noémie Spiller" userId="e4bebb1e-116a-4f15-b3ae-274db878ded7" providerId="ADAL" clId="{3DF20985-A173-4A1A-93F8-0B29B8FE2E3D}" dt="2023-04-25T20:34:41.811" v="5356" actId="1076"/>
          <ac:picMkLst>
            <pc:docMk/>
            <pc:sldMk cId="3669083222" sldId="350"/>
            <ac:picMk id="7" creationId="{479F3FB3-547E-F030-F71E-66DD1446243B}"/>
          </ac:picMkLst>
        </pc:picChg>
        <pc:picChg chg="mod">
          <ac:chgData name="Noémie Spiller" userId="e4bebb1e-116a-4f15-b3ae-274db878ded7" providerId="ADAL" clId="{3DF20985-A173-4A1A-93F8-0B29B8FE2E3D}" dt="2023-04-25T16:41:14.383" v="5217" actId="1076"/>
          <ac:picMkLst>
            <pc:docMk/>
            <pc:sldMk cId="3669083222" sldId="350"/>
            <ac:picMk id="12" creationId="{62F23469-0F15-000A-B223-8B5DBF85CB66}"/>
          </ac:picMkLst>
        </pc:picChg>
        <pc:picChg chg="del">
          <ac:chgData name="Noémie Spiller" userId="e4bebb1e-116a-4f15-b3ae-274db878ded7" providerId="ADAL" clId="{3DF20985-A173-4A1A-93F8-0B29B8FE2E3D}" dt="2023-04-25T16:41:47.348" v="5220" actId="478"/>
          <ac:picMkLst>
            <pc:docMk/>
            <pc:sldMk cId="3669083222" sldId="350"/>
            <ac:picMk id="15" creationId="{BAF0E8EF-3F50-8454-3076-734EE0D1A338}"/>
          </ac:picMkLst>
        </pc:picChg>
        <pc:picChg chg="del mod">
          <ac:chgData name="Noémie Spiller" userId="e4bebb1e-116a-4f15-b3ae-274db878ded7" providerId="ADAL" clId="{3DF20985-A173-4A1A-93F8-0B29B8FE2E3D}" dt="2023-04-25T16:39:39.547" v="5211" actId="21"/>
          <ac:picMkLst>
            <pc:docMk/>
            <pc:sldMk cId="3669083222" sldId="350"/>
            <ac:picMk id="19" creationId="{EC1E7A96-D521-FD1C-4269-B0F13CDB1524}"/>
          </ac:picMkLst>
        </pc:picChg>
      </pc:sldChg>
      <pc:sldChg chg="new del">
        <pc:chgData name="Noémie Spiller" userId="e4bebb1e-116a-4f15-b3ae-274db878ded7" providerId="ADAL" clId="{3DF20985-A173-4A1A-93F8-0B29B8FE2E3D}" dt="2023-04-25T17:08:57.397" v="5288" actId="47"/>
        <pc:sldMkLst>
          <pc:docMk/>
          <pc:sldMk cId="1651952379" sldId="351"/>
        </pc:sldMkLst>
      </pc:sldChg>
      <pc:sldChg chg="addSp delSp modSp new mod">
        <pc:chgData name="Noémie Spiller" userId="e4bebb1e-116a-4f15-b3ae-274db878ded7" providerId="ADAL" clId="{3DF20985-A173-4A1A-93F8-0B29B8FE2E3D}" dt="2023-04-25T20:34:04.382" v="5354" actId="20577"/>
        <pc:sldMkLst>
          <pc:docMk/>
          <pc:sldMk cId="3227529080" sldId="351"/>
        </pc:sldMkLst>
        <pc:spChg chg="mod">
          <ac:chgData name="Noémie Spiller" userId="e4bebb1e-116a-4f15-b3ae-274db878ded7" providerId="ADAL" clId="{3DF20985-A173-4A1A-93F8-0B29B8FE2E3D}" dt="2023-04-25T17:09:10.623" v="5309" actId="20577"/>
          <ac:spMkLst>
            <pc:docMk/>
            <pc:sldMk cId="3227529080" sldId="351"/>
            <ac:spMk id="4" creationId="{0C4F7128-5807-A76C-6F5F-D10E271370C2}"/>
          </ac:spMkLst>
        </pc:spChg>
        <pc:spChg chg="mod">
          <ac:chgData name="Noémie Spiller" userId="e4bebb1e-116a-4f15-b3ae-274db878ded7" providerId="ADAL" clId="{3DF20985-A173-4A1A-93F8-0B29B8FE2E3D}" dt="2023-04-25T20:34:00.946" v="5347" actId="20577"/>
          <ac:spMkLst>
            <pc:docMk/>
            <pc:sldMk cId="3227529080" sldId="351"/>
            <ac:spMk id="6" creationId="{5E147919-FCBD-4100-AD1D-9447C533E3CA}"/>
          </ac:spMkLst>
        </pc:spChg>
        <pc:spChg chg="mod">
          <ac:chgData name="Noémie Spiller" userId="e4bebb1e-116a-4f15-b3ae-274db878ded7" providerId="ADAL" clId="{3DF20985-A173-4A1A-93F8-0B29B8FE2E3D}" dt="2023-04-25T20:34:04.382" v="5354" actId="20577"/>
          <ac:spMkLst>
            <pc:docMk/>
            <pc:sldMk cId="3227529080" sldId="351"/>
            <ac:spMk id="7" creationId="{15B16245-8D2F-612C-DEC6-764EA76E1142}"/>
          </ac:spMkLst>
        </pc:spChg>
        <pc:picChg chg="add mod">
          <ac:chgData name="Noémie Spiller" userId="e4bebb1e-116a-4f15-b3ae-274db878ded7" providerId="ADAL" clId="{3DF20985-A173-4A1A-93F8-0B29B8FE2E3D}" dt="2023-04-25T17:21:44.003" v="5339" actId="14100"/>
          <ac:picMkLst>
            <pc:docMk/>
            <pc:sldMk cId="3227529080" sldId="351"/>
            <ac:picMk id="9" creationId="{8C85FD96-CC01-5668-CF1A-34ED531DBB59}"/>
          </ac:picMkLst>
        </pc:picChg>
        <pc:picChg chg="add del mod">
          <ac:chgData name="Noémie Spiller" userId="e4bebb1e-116a-4f15-b3ae-274db878ded7" providerId="ADAL" clId="{3DF20985-A173-4A1A-93F8-0B29B8FE2E3D}" dt="2023-04-25T17:21:49.510" v="5340" actId="478"/>
          <ac:picMkLst>
            <pc:docMk/>
            <pc:sldMk cId="3227529080" sldId="351"/>
            <ac:picMk id="11" creationId="{15F60966-9379-380E-0B49-C941C8685B96}"/>
          </ac:picMkLst>
        </pc:picChg>
      </pc:sldChg>
      <pc:sldChg chg="addSp delSp modSp new mod modAnim">
        <pc:chgData name="Noémie Spiller" userId="e4bebb1e-116a-4f15-b3ae-274db878ded7" providerId="ADAL" clId="{3DF20985-A173-4A1A-93F8-0B29B8FE2E3D}" dt="2023-04-26T07:24:22.321" v="5363"/>
        <pc:sldMkLst>
          <pc:docMk/>
          <pc:sldMk cId="770382444" sldId="352"/>
        </pc:sldMkLst>
        <pc:spChg chg="del">
          <ac:chgData name="Noémie Spiller" userId="e4bebb1e-116a-4f15-b3ae-274db878ded7" providerId="ADAL" clId="{3DF20985-A173-4A1A-93F8-0B29B8FE2E3D}" dt="2023-04-26T07:24:07.191" v="5361" actId="478"/>
          <ac:spMkLst>
            <pc:docMk/>
            <pc:sldMk cId="770382444" sldId="352"/>
            <ac:spMk id="5" creationId="{C4F9C8EB-32E1-0C1F-CD75-90B361AFC6F3}"/>
          </ac:spMkLst>
        </pc:spChg>
        <pc:spChg chg="del">
          <ac:chgData name="Noémie Spiller" userId="e4bebb1e-116a-4f15-b3ae-274db878ded7" providerId="ADAL" clId="{3DF20985-A173-4A1A-93F8-0B29B8FE2E3D}" dt="2023-04-26T07:24:09.389" v="5362" actId="478"/>
          <ac:spMkLst>
            <pc:docMk/>
            <pc:sldMk cId="770382444" sldId="352"/>
            <ac:spMk id="6" creationId="{25AFF33D-A0CF-122D-4EF6-3ED73EF3B1FD}"/>
          </ac:spMkLst>
        </pc:spChg>
        <pc:picChg chg="add mod">
          <ac:chgData name="Noémie Spiller" userId="e4bebb1e-116a-4f15-b3ae-274db878ded7" providerId="ADAL" clId="{3DF20985-A173-4A1A-93F8-0B29B8FE2E3D}" dt="2023-04-26T07:24:22.321" v="5363"/>
          <ac:picMkLst>
            <pc:docMk/>
            <pc:sldMk cId="770382444" sldId="352"/>
            <ac:picMk id="7" creationId="{62A213FC-2D4C-0867-9F11-8695F087D2B6}"/>
          </ac:picMkLst>
        </pc:picChg>
      </pc:sldChg>
      <pc:sldChg chg="modSp new mod ord">
        <pc:chgData name="Noémie Spiller" userId="e4bebb1e-116a-4f15-b3ae-274db878ded7" providerId="ADAL" clId="{3DF20985-A173-4A1A-93F8-0B29B8FE2E3D}" dt="2023-04-27T07:54:13.566" v="5810"/>
        <pc:sldMkLst>
          <pc:docMk/>
          <pc:sldMk cId="3913319740" sldId="353"/>
        </pc:sldMkLst>
        <pc:spChg chg="mod">
          <ac:chgData name="Noémie Spiller" userId="e4bebb1e-116a-4f15-b3ae-274db878ded7" providerId="ADAL" clId="{3DF20985-A173-4A1A-93F8-0B29B8FE2E3D}" dt="2023-04-27T07:53:33.965" v="5806" actId="20577"/>
          <ac:spMkLst>
            <pc:docMk/>
            <pc:sldMk cId="3913319740" sldId="353"/>
            <ac:spMk id="4" creationId="{33F2C99B-7939-B938-73F2-83DDA33770B1}"/>
          </ac:spMkLst>
        </pc:spChg>
      </pc:sldChg>
      <pc:sldChg chg="addSp delSp modSp new mod modNotesTx">
        <pc:chgData name="Noémie Spiller" userId="e4bebb1e-116a-4f15-b3ae-274db878ded7" providerId="ADAL" clId="{3DF20985-A173-4A1A-93F8-0B29B8FE2E3D}" dt="2023-04-27T08:19:51.030" v="5941" actId="20577"/>
        <pc:sldMkLst>
          <pc:docMk/>
          <pc:sldMk cId="1265294367" sldId="354"/>
        </pc:sldMkLst>
        <pc:spChg chg="mod">
          <ac:chgData name="Noémie Spiller" userId="e4bebb1e-116a-4f15-b3ae-274db878ded7" providerId="ADAL" clId="{3DF20985-A173-4A1A-93F8-0B29B8FE2E3D}" dt="2023-04-27T08:18:03.561" v="5833" actId="20577"/>
          <ac:spMkLst>
            <pc:docMk/>
            <pc:sldMk cId="1265294367" sldId="354"/>
            <ac:spMk id="4" creationId="{F012EDB5-6611-0434-0C85-DDFC499C665E}"/>
          </ac:spMkLst>
        </pc:spChg>
        <pc:spChg chg="del">
          <ac:chgData name="Noémie Spiller" userId="e4bebb1e-116a-4f15-b3ae-274db878ded7" providerId="ADAL" clId="{3DF20985-A173-4A1A-93F8-0B29B8FE2E3D}" dt="2023-04-27T08:17:54.981" v="5812"/>
          <ac:spMkLst>
            <pc:docMk/>
            <pc:sldMk cId="1265294367" sldId="354"/>
            <ac:spMk id="5" creationId="{4D7AEC98-CE3B-ABCD-2545-B66DFF440B91}"/>
          </ac:spMkLst>
        </pc:spChg>
        <pc:spChg chg="add mod">
          <ac:chgData name="Noémie Spiller" userId="e4bebb1e-116a-4f15-b3ae-274db878ded7" providerId="ADAL" clId="{3DF20985-A173-4A1A-93F8-0B29B8FE2E3D}" dt="2023-04-27T08:18:55.816" v="5840" actId="14100"/>
          <ac:spMkLst>
            <pc:docMk/>
            <pc:sldMk cId="1265294367" sldId="354"/>
            <ac:spMk id="8" creationId="{6D3F748F-FB64-B3A7-3702-76C76E62079D}"/>
          </ac:spMkLst>
        </pc:spChg>
        <pc:picChg chg="add mod">
          <ac:chgData name="Noémie Spiller" userId="e4bebb1e-116a-4f15-b3ae-274db878ded7" providerId="ADAL" clId="{3DF20985-A173-4A1A-93F8-0B29B8FE2E3D}" dt="2023-04-27T08:17:54.981" v="5812"/>
          <ac:picMkLst>
            <pc:docMk/>
            <pc:sldMk cId="1265294367" sldId="354"/>
            <ac:picMk id="7" creationId="{15B77032-F781-1D7A-9238-FECEA518A066}"/>
          </ac:picMkLst>
        </pc:picChg>
      </pc:sldChg>
      <pc:sldMasterChg chg="modSp mod modSldLayout">
        <pc:chgData name="Noémie Spiller" userId="e4bebb1e-116a-4f15-b3ae-274db878ded7" providerId="ADAL" clId="{3DF20985-A173-4A1A-93F8-0B29B8FE2E3D}" dt="2023-04-12T16:10:39.990" v="85"/>
        <pc:sldMasterMkLst>
          <pc:docMk/>
          <pc:sldMasterMk cId="3345050395" sldId="2147483660"/>
        </pc:sldMasterMkLst>
        <pc:spChg chg="mod">
          <ac:chgData name="Noémie Spiller" userId="e4bebb1e-116a-4f15-b3ae-274db878ded7" providerId="ADAL" clId="{3DF20985-A173-4A1A-93F8-0B29B8FE2E3D}" dt="2023-04-12T16:09:09.427" v="72" actId="20577"/>
          <ac:spMkLst>
            <pc:docMk/>
            <pc:sldMasterMk cId="3345050395" sldId="2147483660"/>
            <ac:spMk id="5" creationId="{00000000-0000-0000-0000-000000000000}"/>
          </ac:spMkLst>
        </pc:spChg>
        <pc:sldLayoutChg chg="modSp mod">
          <pc:chgData name="Noémie Spiller" userId="e4bebb1e-116a-4f15-b3ae-274db878ded7" providerId="ADAL" clId="{3DF20985-A173-4A1A-93F8-0B29B8FE2E3D}" dt="2023-04-12T16:08:48.759" v="58" actId="20577"/>
          <pc:sldLayoutMkLst>
            <pc:docMk/>
            <pc:sldMasterMk cId="3345050395" sldId="2147483660"/>
            <pc:sldLayoutMk cId="574504283" sldId="2147483662"/>
          </pc:sldLayoutMkLst>
          <pc:spChg chg="mod">
            <ac:chgData name="Noémie Spiller" userId="e4bebb1e-116a-4f15-b3ae-274db878ded7" providerId="ADAL" clId="{3DF20985-A173-4A1A-93F8-0B29B8FE2E3D}" dt="2023-04-12T16:08:48.759" v="58" actId="20577"/>
            <ac:spMkLst>
              <pc:docMk/>
              <pc:sldMasterMk cId="3345050395" sldId="2147483660"/>
              <pc:sldLayoutMk cId="574504283" sldId="2147483662"/>
              <ac:spMk id="5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39.990" v="85"/>
          <pc:sldLayoutMkLst>
            <pc:docMk/>
            <pc:sldMasterMk cId="3345050395" sldId="2147483660"/>
            <pc:sldLayoutMk cId="1588594681" sldId="2147483663"/>
          </pc:sldLayoutMkLst>
          <pc:spChg chg="mod">
            <ac:chgData name="Noémie Spiller" userId="e4bebb1e-116a-4f15-b3ae-274db878ded7" providerId="ADAL" clId="{3DF20985-A173-4A1A-93F8-0B29B8FE2E3D}" dt="2023-04-12T16:10:39.990" v="85"/>
            <ac:spMkLst>
              <pc:docMk/>
              <pc:sldMasterMk cId="3345050395" sldId="2147483660"/>
              <pc:sldLayoutMk cId="1588594681" sldId="2147483663"/>
              <ac:spMk id="5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35.653" v="84"/>
          <pc:sldLayoutMkLst>
            <pc:docMk/>
            <pc:sldMasterMk cId="3345050395" sldId="2147483660"/>
            <pc:sldLayoutMk cId="3156702840" sldId="2147483664"/>
          </pc:sldLayoutMkLst>
          <pc:spChg chg="mod">
            <ac:chgData name="Noémie Spiller" userId="e4bebb1e-116a-4f15-b3ae-274db878ded7" providerId="ADAL" clId="{3DF20985-A173-4A1A-93F8-0B29B8FE2E3D}" dt="2023-04-12T16:10:35.653" v="84"/>
            <ac:spMkLst>
              <pc:docMk/>
              <pc:sldMasterMk cId="3345050395" sldId="2147483660"/>
              <pc:sldLayoutMk cId="3156702840" sldId="2147483664"/>
              <ac:spMk id="5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30.127" v="83"/>
          <pc:sldLayoutMkLst>
            <pc:docMk/>
            <pc:sldMasterMk cId="3345050395" sldId="2147483660"/>
            <pc:sldLayoutMk cId="1685176984" sldId="2147483665"/>
          </pc:sldLayoutMkLst>
          <pc:spChg chg="mod">
            <ac:chgData name="Noémie Spiller" userId="e4bebb1e-116a-4f15-b3ae-274db878ded7" providerId="ADAL" clId="{3DF20985-A173-4A1A-93F8-0B29B8FE2E3D}" dt="2023-04-12T16:10:30.127" v="83"/>
            <ac:spMkLst>
              <pc:docMk/>
              <pc:sldMasterMk cId="3345050395" sldId="2147483660"/>
              <pc:sldLayoutMk cId="1685176984" sldId="2147483665"/>
              <ac:spMk id="8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25.937" v="82"/>
          <pc:sldLayoutMkLst>
            <pc:docMk/>
            <pc:sldMasterMk cId="3345050395" sldId="2147483660"/>
            <pc:sldLayoutMk cId="1672357736" sldId="2147483666"/>
          </pc:sldLayoutMkLst>
          <pc:spChg chg="mod">
            <ac:chgData name="Noémie Spiller" userId="e4bebb1e-116a-4f15-b3ae-274db878ded7" providerId="ADAL" clId="{3DF20985-A173-4A1A-93F8-0B29B8FE2E3D}" dt="2023-04-12T16:10:25.937" v="82"/>
            <ac:spMkLst>
              <pc:docMk/>
              <pc:sldMasterMk cId="3345050395" sldId="2147483660"/>
              <pc:sldLayoutMk cId="1672357736" sldId="2147483666"/>
              <ac:spMk id="8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21.638" v="81"/>
          <pc:sldLayoutMkLst>
            <pc:docMk/>
            <pc:sldMasterMk cId="3345050395" sldId="2147483660"/>
            <pc:sldLayoutMk cId="1019644223" sldId="2147483667"/>
          </pc:sldLayoutMkLst>
          <pc:spChg chg="mod">
            <ac:chgData name="Noémie Spiller" userId="e4bebb1e-116a-4f15-b3ae-274db878ded7" providerId="ADAL" clId="{3DF20985-A173-4A1A-93F8-0B29B8FE2E3D}" dt="2023-04-12T16:10:21.638" v="81"/>
            <ac:spMkLst>
              <pc:docMk/>
              <pc:sldMasterMk cId="3345050395" sldId="2147483660"/>
              <pc:sldLayoutMk cId="1019644223" sldId="2147483667"/>
              <ac:spMk id="8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16.777" v="80"/>
          <pc:sldLayoutMkLst>
            <pc:docMk/>
            <pc:sldMasterMk cId="3345050395" sldId="2147483660"/>
            <pc:sldLayoutMk cId="3795033650" sldId="2147483668"/>
          </pc:sldLayoutMkLst>
          <pc:spChg chg="mod">
            <ac:chgData name="Noémie Spiller" userId="e4bebb1e-116a-4f15-b3ae-274db878ded7" providerId="ADAL" clId="{3DF20985-A173-4A1A-93F8-0B29B8FE2E3D}" dt="2023-04-12T16:10:16.777" v="80"/>
            <ac:spMkLst>
              <pc:docMk/>
              <pc:sldMasterMk cId="3345050395" sldId="2147483660"/>
              <pc:sldLayoutMk cId="3795033650" sldId="2147483668"/>
              <ac:spMk id="8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12.360" v="79"/>
          <pc:sldLayoutMkLst>
            <pc:docMk/>
            <pc:sldMasterMk cId="3345050395" sldId="2147483660"/>
            <pc:sldLayoutMk cId="3130336461" sldId="2147483669"/>
          </pc:sldLayoutMkLst>
          <pc:spChg chg="mod">
            <ac:chgData name="Noémie Spiller" userId="e4bebb1e-116a-4f15-b3ae-274db878ded7" providerId="ADAL" clId="{3DF20985-A173-4A1A-93F8-0B29B8FE2E3D}" dt="2023-04-12T16:10:12.360" v="79"/>
            <ac:spMkLst>
              <pc:docMk/>
              <pc:sldMasterMk cId="3345050395" sldId="2147483660"/>
              <pc:sldLayoutMk cId="3130336461" sldId="2147483669"/>
              <ac:spMk id="8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08.149" v="78"/>
          <pc:sldLayoutMkLst>
            <pc:docMk/>
            <pc:sldMasterMk cId="3345050395" sldId="2147483660"/>
            <pc:sldLayoutMk cId="409574515" sldId="2147483670"/>
          </pc:sldLayoutMkLst>
          <pc:spChg chg="mod">
            <ac:chgData name="Noémie Spiller" userId="e4bebb1e-116a-4f15-b3ae-274db878ded7" providerId="ADAL" clId="{3DF20985-A173-4A1A-93F8-0B29B8FE2E3D}" dt="2023-04-12T16:10:08.149" v="78"/>
            <ac:spMkLst>
              <pc:docMk/>
              <pc:sldMasterMk cId="3345050395" sldId="2147483660"/>
              <pc:sldLayoutMk cId="409574515" sldId="2147483670"/>
              <ac:spMk id="8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02.966" v="77"/>
          <pc:sldLayoutMkLst>
            <pc:docMk/>
            <pc:sldMasterMk cId="3345050395" sldId="2147483660"/>
            <pc:sldLayoutMk cId="1169738758" sldId="2147483671"/>
          </pc:sldLayoutMkLst>
          <pc:spChg chg="mod">
            <ac:chgData name="Noémie Spiller" userId="e4bebb1e-116a-4f15-b3ae-274db878ded7" providerId="ADAL" clId="{3DF20985-A173-4A1A-93F8-0B29B8FE2E3D}" dt="2023-04-12T16:10:02.966" v="77"/>
            <ac:spMkLst>
              <pc:docMk/>
              <pc:sldMasterMk cId="3345050395" sldId="2147483660"/>
              <pc:sldLayoutMk cId="1169738758" sldId="2147483671"/>
              <ac:spMk id="8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09:57.880" v="76"/>
          <pc:sldLayoutMkLst>
            <pc:docMk/>
            <pc:sldMasterMk cId="3345050395" sldId="2147483660"/>
            <pc:sldLayoutMk cId="2386721732" sldId="2147483672"/>
          </pc:sldLayoutMkLst>
          <pc:spChg chg="mod">
            <ac:chgData name="Noémie Spiller" userId="e4bebb1e-116a-4f15-b3ae-274db878ded7" providerId="ADAL" clId="{3DF20985-A173-4A1A-93F8-0B29B8FE2E3D}" dt="2023-04-12T16:09:57.880" v="76"/>
            <ac:spMkLst>
              <pc:docMk/>
              <pc:sldMasterMk cId="3345050395" sldId="2147483660"/>
              <pc:sldLayoutMk cId="2386721732" sldId="2147483672"/>
              <ac:spMk id="7" creationId="{5FA9BD1D-40AC-4766-9D87-7CD9F9338F55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09:50.585" v="75"/>
          <pc:sldLayoutMkLst>
            <pc:docMk/>
            <pc:sldMasterMk cId="3345050395" sldId="2147483660"/>
            <pc:sldLayoutMk cId="1380964567" sldId="2147483673"/>
          </pc:sldLayoutMkLst>
          <pc:spChg chg="mod">
            <ac:chgData name="Noémie Spiller" userId="e4bebb1e-116a-4f15-b3ae-274db878ded7" providerId="ADAL" clId="{3DF20985-A173-4A1A-93F8-0B29B8FE2E3D}" dt="2023-04-12T16:09:50.585" v="75"/>
            <ac:spMkLst>
              <pc:docMk/>
              <pc:sldMasterMk cId="3345050395" sldId="2147483660"/>
              <pc:sldLayoutMk cId="1380964567" sldId="2147483673"/>
              <ac:spMk id="8" creationId="{00000000-0000-0000-0000-000000000000}"/>
            </ac:spMkLst>
          </pc:spChg>
        </pc:sldLayoutChg>
      </pc:sldMasterChg>
      <pc:sldMasterChg chg="modSp mod modSldLayout">
        <pc:chgData name="Noémie Spiller" userId="e4bebb1e-116a-4f15-b3ae-274db878ded7" providerId="ADAL" clId="{3DF20985-A173-4A1A-93F8-0B29B8FE2E3D}" dt="2023-04-12T16:09:44.320" v="74"/>
        <pc:sldMasterMkLst>
          <pc:docMk/>
          <pc:sldMasterMk cId="391508935" sldId="2147483675"/>
        </pc:sldMasterMkLst>
        <pc:spChg chg="mod">
          <ac:chgData name="Noémie Spiller" userId="e4bebb1e-116a-4f15-b3ae-274db878ded7" providerId="ADAL" clId="{3DF20985-A173-4A1A-93F8-0B29B8FE2E3D}" dt="2023-04-12T16:09:44.320" v="74"/>
          <ac:spMkLst>
            <pc:docMk/>
            <pc:sldMasterMk cId="391508935" sldId="2147483675"/>
            <ac:spMk id="5" creationId="{00000000-0000-0000-0000-000000000000}"/>
          </ac:spMkLst>
        </pc:spChg>
        <pc:sldLayoutChg chg="modSp mod">
          <pc:chgData name="Noémie Spiller" userId="e4bebb1e-116a-4f15-b3ae-274db878ded7" providerId="ADAL" clId="{3DF20985-A173-4A1A-93F8-0B29B8FE2E3D}" dt="2023-04-12T16:09:40.309" v="73"/>
          <pc:sldLayoutMkLst>
            <pc:docMk/>
            <pc:sldMasterMk cId="391508935" sldId="2147483675"/>
            <pc:sldLayoutMk cId="3059466993" sldId="2147483676"/>
          </pc:sldLayoutMkLst>
          <pc:spChg chg="mod">
            <ac:chgData name="Noémie Spiller" userId="e4bebb1e-116a-4f15-b3ae-274db878ded7" providerId="ADAL" clId="{3DF20985-A173-4A1A-93F8-0B29B8FE2E3D}" dt="2023-04-12T16:09:40.309" v="73"/>
            <ac:spMkLst>
              <pc:docMk/>
              <pc:sldMasterMk cId="391508935" sldId="2147483675"/>
              <pc:sldLayoutMk cId="3059466993" sldId="2147483676"/>
              <ac:spMk id="7" creationId="{5FA9BD1D-40AC-4766-9D87-7CD9F9338F55}"/>
            </ac:spMkLst>
          </pc:spChg>
        </pc:sldLayoutChg>
      </pc:sldMasterChg>
    </pc:docChg>
  </pc:docChgLst>
  <pc:docChgLst>
    <pc:chgData name="Noémie Spiller" userId="e4bebb1e-116a-4f15-b3ae-274db878ded7" providerId="ADAL" clId="{9D7FEAAE-EBDA-46FE-B3E2-69A755C2A21E}"/>
    <pc:docChg chg="custSel modSld modMainMaster">
      <pc:chgData name="Noémie Spiller" userId="e4bebb1e-116a-4f15-b3ae-274db878ded7" providerId="ADAL" clId="{9D7FEAAE-EBDA-46FE-B3E2-69A755C2A21E}" dt="2023-08-30T12:09:55.908" v="99" actId="20577"/>
      <pc:docMkLst>
        <pc:docMk/>
      </pc:docMkLst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1147882705" sldId="313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147882705" sldId="313"/>
            <ac:spMk id="3" creationId="{959B8427-2E56-0C2E-728F-5C132FC1F989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147882705" sldId="313"/>
            <ac:spMk id="6" creationId="{E951BD73-D5F6-0B09-A8BA-E62541E6B39D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147882705" sldId="313"/>
            <ac:spMk id="11" creationId="{A2557A4F-D56E-E3AA-E921-BE92767066E1}"/>
          </ac:spMkLst>
        </pc:spChg>
      </pc:sldChg>
      <pc:sldChg chg="modSp mod">
        <pc:chgData name="Noémie Spiller" userId="e4bebb1e-116a-4f15-b3ae-274db878ded7" providerId="ADAL" clId="{9D7FEAAE-EBDA-46FE-B3E2-69A755C2A21E}" dt="2023-08-30T12:08:51.746" v="24" actId="27636"/>
        <pc:sldMkLst>
          <pc:docMk/>
          <pc:sldMk cId="912758139" sldId="321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912758139" sldId="321"/>
            <ac:spMk id="2" creationId="{62388557-4AE5-2B75-FBB3-0E1FA0FFD65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912758139" sldId="321"/>
            <ac:spMk id="3" creationId="{5C84B071-791B-93F5-264F-DB770F4B245C}"/>
          </ac:spMkLst>
        </pc:spChg>
        <pc:spChg chg="mod">
          <ac:chgData name="Noémie Spiller" userId="e4bebb1e-116a-4f15-b3ae-274db878ded7" providerId="ADAL" clId="{9D7FEAAE-EBDA-46FE-B3E2-69A755C2A21E}" dt="2023-08-30T12:08:51.746" v="24" actId="27636"/>
          <ac:spMkLst>
            <pc:docMk/>
            <pc:sldMk cId="912758139" sldId="321"/>
            <ac:spMk id="4" creationId="{79114A4D-AFC4-AE7A-04F0-57A33A93A49D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912758139" sldId="321"/>
            <ac:spMk id="11" creationId="{A3480F4D-3DB8-9906-AA1A-FA0785AB1AC3}"/>
          </ac:spMkLst>
        </pc:spChg>
      </pc:sldChg>
      <pc:sldChg chg="modSp mod">
        <pc:chgData name="Noémie Spiller" userId="e4bebb1e-116a-4f15-b3ae-274db878ded7" providerId="ADAL" clId="{9D7FEAAE-EBDA-46FE-B3E2-69A755C2A21E}" dt="2023-08-30T12:08:51.795" v="35" actId="27636"/>
        <pc:sldMkLst>
          <pc:docMk/>
          <pc:sldMk cId="621628165" sldId="324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621628165" sldId="324"/>
            <ac:spMk id="2" creationId="{805BF37A-FA7F-6F1C-D701-173C4E5A06A9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621628165" sldId="324"/>
            <ac:spMk id="3" creationId="{6F098690-CD06-3855-54BB-7969084D0A24}"/>
          </ac:spMkLst>
        </pc:spChg>
        <pc:spChg chg="mod">
          <ac:chgData name="Noémie Spiller" userId="e4bebb1e-116a-4f15-b3ae-274db878ded7" providerId="ADAL" clId="{9D7FEAAE-EBDA-46FE-B3E2-69A755C2A21E}" dt="2023-08-30T12:08:51.795" v="35" actId="27636"/>
          <ac:spMkLst>
            <pc:docMk/>
            <pc:sldMk cId="621628165" sldId="324"/>
            <ac:spMk id="4" creationId="{5075A099-650B-62AA-696F-7AE5EF5C605F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621628165" sldId="324"/>
            <ac:spMk id="16" creationId="{48182D6E-5BE7-7F5D-3FBB-C4B0898D7785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4285188218" sldId="329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285188218" sldId="329"/>
            <ac:spMk id="2" creationId="{89DB7F83-EBFA-1DB3-4189-EF0528B08881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285188218" sldId="329"/>
            <ac:spMk id="3" creationId="{E03B8751-42F7-E9A9-7CA4-9E506764AA17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285188218" sldId="329"/>
            <ac:spMk id="4" creationId="{294EF42F-E345-FDAF-B6E7-69819674943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285188218" sldId="329"/>
            <ac:spMk id="5" creationId="{7EE6E934-F168-F6EB-4D3B-70C35238710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285188218" sldId="329"/>
            <ac:spMk id="6" creationId="{2E4925CE-02C7-9D4C-8B60-007990B69A1C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3666134602" sldId="331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666134602" sldId="331"/>
            <ac:spMk id="2" creationId="{A77FBF4E-3841-3C21-F390-4B3F8BDB1FF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666134602" sldId="331"/>
            <ac:spMk id="3" creationId="{BE4494D0-AC5B-F3AE-2236-7D714980CFF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666134602" sldId="331"/>
            <ac:spMk id="4" creationId="{3C8B132F-D6E4-54F1-EC01-69DB780F9124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198757602" sldId="336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98757602" sldId="336"/>
            <ac:spMk id="2" creationId="{A77FBF4E-3841-3C21-F390-4B3F8BDB1FF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98757602" sldId="336"/>
            <ac:spMk id="3" creationId="{BE4494D0-AC5B-F3AE-2236-7D714980CFF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98757602" sldId="336"/>
            <ac:spMk id="4" creationId="{3C8B132F-D6E4-54F1-EC01-69DB780F9124}"/>
          </ac:spMkLst>
        </pc:spChg>
      </pc:sldChg>
      <pc:sldChg chg="modSp mod">
        <pc:chgData name="Noémie Spiller" userId="e4bebb1e-116a-4f15-b3ae-274db878ded7" providerId="ADAL" clId="{9D7FEAAE-EBDA-46FE-B3E2-69A755C2A21E}" dt="2023-08-30T12:09:55.908" v="99" actId="20577"/>
        <pc:sldMkLst>
          <pc:docMk/>
          <pc:sldMk cId="2642368517" sldId="338"/>
        </pc:sldMkLst>
        <pc:spChg chg="mod">
          <ac:chgData name="Noémie Spiller" userId="e4bebb1e-116a-4f15-b3ae-274db878ded7" providerId="ADAL" clId="{9D7FEAAE-EBDA-46FE-B3E2-69A755C2A21E}" dt="2023-08-30T12:09:55.908" v="99" actId="20577"/>
          <ac:spMkLst>
            <pc:docMk/>
            <pc:sldMk cId="2642368517" sldId="338"/>
            <ac:spMk id="2" creationId="{62388557-4AE5-2B75-FBB3-0E1FA0FFD65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642368517" sldId="338"/>
            <ac:spMk id="3" creationId="{5C84B071-791B-93F5-264F-DB770F4B245C}"/>
          </ac:spMkLst>
        </pc:spChg>
        <pc:spChg chg="mod">
          <ac:chgData name="Noémie Spiller" userId="e4bebb1e-116a-4f15-b3ae-274db878ded7" providerId="ADAL" clId="{9D7FEAAE-EBDA-46FE-B3E2-69A755C2A21E}" dt="2023-08-30T12:08:51.738" v="22" actId="27636"/>
          <ac:spMkLst>
            <pc:docMk/>
            <pc:sldMk cId="2642368517" sldId="338"/>
            <ac:spMk id="4" creationId="{79114A4D-AFC4-AE7A-04F0-57A33A93A49D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642368517" sldId="338"/>
            <ac:spMk id="11" creationId="{A3480F4D-3DB8-9906-AA1A-FA0785AB1AC3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2357394866" sldId="339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357394866" sldId="339"/>
            <ac:spMk id="2" creationId="{A77FBF4E-3841-3C21-F390-4B3F8BDB1FF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357394866" sldId="339"/>
            <ac:spMk id="3" creationId="{BE4494D0-AC5B-F3AE-2236-7D714980CFF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357394866" sldId="339"/>
            <ac:spMk id="4" creationId="{3C8B132F-D6E4-54F1-EC01-69DB780F9124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4179259077" sldId="340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179259077" sldId="340"/>
            <ac:spMk id="2" creationId="{A77FBF4E-3841-3C21-F390-4B3F8BDB1FF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179259077" sldId="340"/>
            <ac:spMk id="3" creationId="{BE4494D0-AC5B-F3AE-2236-7D714980CFF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179259077" sldId="340"/>
            <ac:spMk id="4" creationId="{3C8B132F-D6E4-54F1-EC01-69DB780F9124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580682258" sldId="341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580682258" sldId="341"/>
            <ac:spMk id="2" creationId="{A77FBF4E-3841-3C21-F390-4B3F8BDB1FF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580682258" sldId="341"/>
            <ac:spMk id="3" creationId="{BE4494D0-AC5B-F3AE-2236-7D714980CFF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580682258" sldId="341"/>
            <ac:spMk id="4" creationId="{3C8B132F-D6E4-54F1-EC01-69DB780F9124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1160953291" sldId="342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160953291" sldId="342"/>
            <ac:spMk id="2" creationId="{A77FBF4E-3841-3C21-F390-4B3F8BDB1FF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160953291" sldId="342"/>
            <ac:spMk id="3" creationId="{BE4494D0-AC5B-F3AE-2236-7D714980CFF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160953291" sldId="342"/>
            <ac:spMk id="4" creationId="{3C8B132F-D6E4-54F1-EC01-69DB780F9124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3390717321" sldId="343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390717321" sldId="343"/>
            <ac:spMk id="2" creationId="{A77FBF4E-3841-3C21-F390-4B3F8BDB1FF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390717321" sldId="343"/>
            <ac:spMk id="3" creationId="{BE4494D0-AC5B-F3AE-2236-7D714980CFF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390717321" sldId="343"/>
            <ac:spMk id="4" creationId="{3C8B132F-D6E4-54F1-EC01-69DB780F9124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2790971749" sldId="344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790971749" sldId="344"/>
            <ac:spMk id="2" creationId="{A77FBF4E-3841-3C21-F390-4B3F8BDB1FF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790971749" sldId="344"/>
            <ac:spMk id="3" creationId="{BE4494D0-AC5B-F3AE-2236-7D714980CFF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790971749" sldId="344"/>
            <ac:spMk id="4" creationId="{3C8B132F-D6E4-54F1-EC01-69DB780F9124}"/>
          </ac:spMkLst>
        </pc:spChg>
      </pc:sldChg>
      <pc:sldChg chg="modSp mod">
        <pc:chgData name="Noémie Spiller" userId="e4bebb1e-116a-4f15-b3ae-274db878ded7" providerId="ADAL" clId="{9D7FEAAE-EBDA-46FE-B3E2-69A755C2A21E}" dt="2023-08-30T12:08:51.742" v="23" actId="27636"/>
        <pc:sldMkLst>
          <pc:docMk/>
          <pc:sldMk cId="853451644" sldId="345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853451644" sldId="345"/>
            <ac:spMk id="2" creationId="{62388557-4AE5-2B75-FBB3-0E1FA0FFD65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853451644" sldId="345"/>
            <ac:spMk id="3" creationId="{5C84B071-791B-93F5-264F-DB770F4B245C}"/>
          </ac:spMkLst>
        </pc:spChg>
        <pc:spChg chg="mod">
          <ac:chgData name="Noémie Spiller" userId="e4bebb1e-116a-4f15-b3ae-274db878ded7" providerId="ADAL" clId="{9D7FEAAE-EBDA-46FE-B3E2-69A755C2A21E}" dt="2023-08-30T12:08:51.742" v="23" actId="27636"/>
          <ac:spMkLst>
            <pc:docMk/>
            <pc:sldMk cId="853451644" sldId="345"/>
            <ac:spMk id="4" creationId="{79114A4D-AFC4-AE7A-04F0-57A33A93A49D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853451644" sldId="345"/>
            <ac:spMk id="11" creationId="{A3480F4D-3DB8-9906-AA1A-FA0785AB1AC3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3554343605" sldId="355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554343605" sldId="355"/>
            <ac:spMk id="3" creationId="{D7651B55-B946-B9EF-7100-2776B63A242A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554343605" sldId="355"/>
            <ac:spMk id="4" creationId="{E2A5C996-3609-41BE-7BD5-DBC9482E4C81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554343605" sldId="355"/>
            <ac:spMk id="6" creationId="{327639D4-D02F-DC2E-4DE6-0A536F565507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554343605" sldId="355"/>
            <ac:spMk id="32" creationId="{E4125028-F40C-D126-ED47-F1BD3D45DD4F}"/>
          </ac:spMkLst>
        </pc:spChg>
      </pc:sldChg>
      <pc:sldChg chg="modSp mod">
        <pc:chgData name="Noémie Spiller" userId="e4bebb1e-116a-4f15-b3ae-274db878ded7" providerId="ADAL" clId="{9D7FEAAE-EBDA-46FE-B3E2-69A755C2A21E}" dt="2023-08-30T12:08:51.787" v="33" actId="27636"/>
        <pc:sldMkLst>
          <pc:docMk/>
          <pc:sldMk cId="883094266" sldId="357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883094266" sldId="357"/>
            <ac:spMk id="2" creationId="{0EA12D03-D49E-3069-8CA8-21B0F684D03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883094266" sldId="357"/>
            <ac:spMk id="3" creationId="{A8DD8149-FA21-94D3-59F4-BD0DEBAD2DF8}"/>
          </ac:spMkLst>
        </pc:spChg>
        <pc:spChg chg="mod">
          <ac:chgData name="Noémie Spiller" userId="e4bebb1e-116a-4f15-b3ae-274db878ded7" providerId="ADAL" clId="{9D7FEAAE-EBDA-46FE-B3E2-69A755C2A21E}" dt="2023-08-30T12:08:51.787" v="33" actId="27636"/>
          <ac:spMkLst>
            <pc:docMk/>
            <pc:sldMk cId="883094266" sldId="357"/>
            <ac:spMk id="4" creationId="{B3BBAE66-5AC8-C73F-4E4A-C4DEA88FA8C0}"/>
          </ac:spMkLst>
        </pc:spChg>
      </pc:sldChg>
      <pc:sldChg chg="modSp mod">
        <pc:chgData name="Noémie Spiller" userId="e4bebb1e-116a-4f15-b3ae-274db878ded7" providerId="ADAL" clId="{9D7FEAAE-EBDA-46FE-B3E2-69A755C2A21E}" dt="2023-08-30T12:08:51.791" v="34" actId="27636"/>
        <pc:sldMkLst>
          <pc:docMk/>
          <pc:sldMk cId="2541601619" sldId="358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541601619" sldId="358"/>
            <ac:spMk id="2" creationId="{79E23600-410B-182D-6876-E823C3C16E5D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541601619" sldId="358"/>
            <ac:spMk id="3" creationId="{C0381440-CB5B-3C07-BCE2-FA866C9C6001}"/>
          </ac:spMkLst>
        </pc:spChg>
        <pc:spChg chg="mod">
          <ac:chgData name="Noémie Spiller" userId="e4bebb1e-116a-4f15-b3ae-274db878ded7" providerId="ADAL" clId="{9D7FEAAE-EBDA-46FE-B3E2-69A755C2A21E}" dt="2023-08-30T12:08:51.791" v="34" actId="27636"/>
          <ac:spMkLst>
            <pc:docMk/>
            <pc:sldMk cId="2541601619" sldId="358"/>
            <ac:spMk id="4" creationId="{5EC51E62-AF43-2CF9-5945-D5BC3D58F7A8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541601619" sldId="358"/>
            <ac:spMk id="18" creationId="{CBE04F93-3167-1126-6D7C-9178720F2497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4229679170" sldId="359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229679170" sldId="359"/>
            <ac:spMk id="2" creationId="{711EB639-B5B4-1898-F95C-251276CDCE8A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229679170" sldId="359"/>
            <ac:spMk id="3" creationId="{41447556-7388-EBA5-38AD-B38EA612C94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229679170" sldId="359"/>
            <ac:spMk id="4" creationId="{85814CD9-9D42-2B05-ACC5-0416562798DE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229679170" sldId="359"/>
            <ac:spMk id="5" creationId="{A2967FA9-0661-4748-EBFA-ED131685EFAE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3390338982" sldId="360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390338982" sldId="360"/>
            <ac:spMk id="2" creationId="{FCD4A57F-A9AE-18BB-4BCF-9B4DE809C36D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390338982" sldId="360"/>
            <ac:spMk id="3" creationId="{A9E89E37-7BC2-9A49-F3B1-06EFCA1632B9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390338982" sldId="360"/>
            <ac:spMk id="4" creationId="{A99E98A0-5914-FA3C-06A9-2DE48750C436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1024414484" sldId="361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024414484" sldId="361"/>
            <ac:spMk id="2" creationId="{CEAC5CC7-C68A-462B-2DDF-0ACD7498AD06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024414484" sldId="361"/>
            <ac:spMk id="3" creationId="{F38C35DD-A63D-C35A-35CE-98CE397D59C9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024414484" sldId="361"/>
            <ac:spMk id="4" creationId="{83CDBE51-B14E-25B8-A108-6699F8CFFDA9}"/>
          </ac:spMkLst>
        </pc:spChg>
        <pc:picChg chg="mod">
          <ac:chgData name="Noémie Spiller" userId="e4bebb1e-116a-4f15-b3ae-274db878ded7" providerId="ADAL" clId="{9D7FEAAE-EBDA-46FE-B3E2-69A755C2A21E}" dt="2023-08-30T12:08:51.688" v="21"/>
          <ac:picMkLst>
            <pc:docMk/>
            <pc:sldMk cId="1024414484" sldId="361"/>
            <ac:picMk id="7" creationId="{4E2D8364-D235-5213-21EC-C25BE4A5A791}"/>
          </ac:picMkLst>
        </pc:pic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2429939281" sldId="362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429939281" sldId="362"/>
            <ac:spMk id="2" creationId="{A77FBF4E-3841-3C21-F390-4B3F8BDB1FF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429939281" sldId="362"/>
            <ac:spMk id="3" creationId="{BE4494D0-AC5B-F3AE-2236-7D714980CFF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429939281" sldId="362"/>
            <ac:spMk id="4" creationId="{3C8B132F-D6E4-54F1-EC01-69DB780F9124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1640701986" sldId="363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640701986" sldId="363"/>
            <ac:spMk id="3" creationId="{D7651B55-B946-B9EF-7100-2776B63A242A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640701986" sldId="363"/>
            <ac:spMk id="4" creationId="{E2A5C996-3609-41BE-7BD5-DBC9482E4C81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640701986" sldId="363"/>
            <ac:spMk id="6" creationId="{327639D4-D02F-DC2E-4DE6-0A536F565507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640701986" sldId="363"/>
            <ac:spMk id="22" creationId="{1FE9D011-5CB2-A910-59AF-254115D7AE3D}"/>
          </ac:spMkLst>
        </pc:spChg>
      </pc:sldChg>
      <pc:sldChg chg="modSp mod">
        <pc:chgData name="Noémie Spiller" userId="e4bebb1e-116a-4f15-b3ae-274db878ded7" providerId="ADAL" clId="{9D7FEAAE-EBDA-46FE-B3E2-69A755C2A21E}" dt="2023-08-30T12:08:51.800" v="36" actId="27636"/>
        <pc:sldMkLst>
          <pc:docMk/>
          <pc:sldMk cId="2121786811" sldId="364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121786811" sldId="364"/>
            <ac:spMk id="2" creationId="{0EA12D03-D49E-3069-8CA8-21B0F684D03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121786811" sldId="364"/>
            <ac:spMk id="3" creationId="{A8DD8149-FA21-94D3-59F4-BD0DEBAD2DF8}"/>
          </ac:spMkLst>
        </pc:spChg>
        <pc:spChg chg="mod">
          <ac:chgData name="Noémie Spiller" userId="e4bebb1e-116a-4f15-b3ae-274db878ded7" providerId="ADAL" clId="{9D7FEAAE-EBDA-46FE-B3E2-69A755C2A21E}" dt="2023-08-30T12:08:51.800" v="36" actId="27636"/>
          <ac:spMkLst>
            <pc:docMk/>
            <pc:sldMk cId="2121786811" sldId="364"/>
            <ac:spMk id="4" creationId="{B3BBAE66-5AC8-C73F-4E4A-C4DEA88FA8C0}"/>
          </ac:spMkLst>
        </pc:spChg>
      </pc:sldChg>
      <pc:sldChg chg="modSp mod">
        <pc:chgData name="Noémie Spiller" userId="e4bebb1e-116a-4f15-b3ae-274db878ded7" providerId="ADAL" clId="{9D7FEAAE-EBDA-46FE-B3E2-69A755C2A21E}" dt="2023-08-30T12:08:51.804" v="37" actId="27636"/>
        <pc:sldMkLst>
          <pc:docMk/>
          <pc:sldMk cId="3063743889" sldId="365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063743889" sldId="365"/>
            <ac:spMk id="2" creationId="{79E23600-410B-182D-6876-E823C3C16E5D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063743889" sldId="365"/>
            <ac:spMk id="3" creationId="{C0381440-CB5B-3C07-BCE2-FA866C9C6001}"/>
          </ac:spMkLst>
        </pc:spChg>
        <pc:spChg chg="mod">
          <ac:chgData name="Noémie Spiller" userId="e4bebb1e-116a-4f15-b3ae-274db878ded7" providerId="ADAL" clId="{9D7FEAAE-EBDA-46FE-B3E2-69A755C2A21E}" dt="2023-08-30T12:08:51.804" v="37" actId="27636"/>
          <ac:spMkLst>
            <pc:docMk/>
            <pc:sldMk cId="3063743889" sldId="365"/>
            <ac:spMk id="4" creationId="{5EC51E62-AF43-2CF9-5945-D5BC3D58F7A8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063743889" sldId="365"/>
            <ac:spMk id="18" creationId="{CBE04F93-3167-1126-6D7C-9178720F2497}"/>
          </ac:spMkLst>
        </pc:spChg>
      </pc:sldChg>
      <pc:sldChg chg="modSp mod">
        <pc:chgData name="Noémie Spiller" userId="e4bebb1e-116a-4f15-b3ae-274db878ded7" providerId="ADAL" clId="{9D7FEAAE-EBDA-46FE-B3E2-69A755C2A21E}" dt="2023-08-30T12:08:51.817" v="40" actId="27636"/>
        <pc:sldMkLst>
          <pc:docMk/>
          <pc:sldMk cId="1510700727" sldId="366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510700727" sldId="366"/>
            <ac:spMk id="2" creationId="{711EB639-B5B4-1898-F95C-251276CDCE8A}"/>
          </ac:spMkLst>
        </pc:spChg>
        <pc:spChg chg="mod">
          <ac:chgData name="Noémie Spiller" userId="e4bebb1e-116a-4f15-b3ae-274db878ded7" providerId="ADAL" clId="{9D7FEAAE-EBDA-46FE-B3E2-69A755C2A21E}" dt="2023-08-30T12:08:47.433" v="0"/>
          <ac:spMkLst>
            <pc:docMk/>
            <pc:sldMk cId="1510700727" sldId="366"/>
            <ac:spMk id="3" creationId="{41447556-7388-EBA5-38AD-B38EA612C94C}"/>
          </ac:spMkLst>
        </pc:spChg>
        <pc:spChg chg="mod">
          <ac:chgData name="Noémie Spiller" userId="e4bebb1e-116a-4f15-b3ae-274db878ded7" providerId="ADAL" clId="{9D7FEAAE-EBDA-46FE-B3E2-69A755C2A21E}" dt="2023-08-30T12:08:51.817" v="40" actId="27636"/>
          <ac:spMkLst>
            <pc:docMk/>
            <pc:sldMk cId="1510700727" sldId="366"/>
            <ac:spMk id="4" creationId="{85814CD9-9D42-2B05-ACC5-0416562798DE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510700727" sldId="366"/>
            <ac:spMk id="20" creationId="{042D58A7-C2EC-9F84-E3CE-85BD7EE6A578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1757712717" sldId="370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757712717" sldId="370"/>
            <ac:spMk id="2" creationId="{A77FBF4E-3841-3C21-F390-4B3F8BDB1FF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757712717" sldId="370"/>
            <ac:spMk id="3" creationId="{BE4494D0-AC5B-F3AE-2236-7D714980CFF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757712717" sldId="370"/>
            <ac:spMk id="4" creationId="{3C8B132F-D6E4-54F1-EC01-69DB780F9124}"/>
          </ac:spMkLst>
        </pc:spChg>
      </pc:sldChg>
      <pc:sldChg chg="modSp mod">
        <pc:chgData name="Noémie Spiller" userId="e4bebb1e-116a-4f15-b3ae-274db878ded7" providerId="ADAL" clId="{9D7FEAAE-EBDA-46FE-B3E2-69A755C2A21E}" dt="2023-08-30T12:08:51.760" v="28" actId="27636"/>
        <pc:sldMkLst>
          <pc:docMk/>
          <pc:sldMk cId="278838638" sldId="371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78838638" sldId="371"/>
            <ac:spMk id="2" creationId="{3094F38D-7038-2888-E0C6-FD78AC1A468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78838638" sldId="371"/>
            <ac:spMk id="3" creationId="{F0CB56B1-6E07-8AF3-7229-E8C57F7ADA82}"/>
          </ac:spMkLst>
        </pc:spChg>
        <pc:spChg chg="mod">
          <ac:chgData name="Noémie Spiller" userId="e4bebb1e-116a-4f15-b3ae-274db878ded7" providerId="ADAL" clId="{9D7FEAAE-EBDA-46FE-B3E2-69A755C2A21E}" dt="2023-08-30T12:08:51.759" v="27" actId="27636"/>
          <ac:spMkLst>
            <pc:docMk/>
            <pc:sldMk cId="278838638" sldId="371"/>
            <ac:spMk id="4" creationId="{2DF4F676-CF85-5C59-EBCC-796E9FB86650}"/>
          </ac:spMkLst>
        </pc:spChg>
        <pc:spChg chg="mod">
          <ac:chgData name="Noémie Spiller" userId="e4bebb1e-116a-4f15-b3ae-274db878ded7" providerId="ADAL" clId="{9D7FEAAE-EBDA-46FE-B3E2-69A755C2A21E}" dt="2023-08-30T12:08:51.760" v="28" actId="27636"/>
          <ac:spMkLst>
            <pc:docMk/>
            <pc:sldMk cId="278838638" sldId="371"/>
            <ac:spMk id="5" creationId="{2E0EE23E-C678-3801-2BBB-BDE650BB6828}"/>
          </ac:spMkLst>
        </pc:spChg>
      </pc:sldChg>
      <pc:sldChg chg="modSp mod">
        <pc:chgData name="Noémie Spiller" userId="e4bebb1e-116a-4f15-b3ae-274db878ded7" providerId="ADAL" clId="{9D7FEAAE-EBDA-46FE-B3E2-69A755C2A21E}" dt="2023-08-30T12:08:51.768" v="29" actId="27636"/>
        <pc:sldMkLst>
          <pc:docMk/>
          <pc:sldMk cId="803785437" sldId="372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803785437" sldId="372"/>
            <ac:spMk id="2" creationId="{3094F38D-7038-2888-E0C6-FD78AC1A468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803785437" sldId="372"/>
            <ac:spMk id="3" creationId="{F0CB56B1-6E07-8AF3-7229-E8C57F7ADA82}"/>
          </ac:spMkLst>
        </pc:spChg>
        <pc:spChg chg="mod">
          <ac:chgData name="Noémie Spiller" userId="e4bebb1e-116a-4f15-b3ae-274db878ded7" providerId="ADAL" clId="{9D7FEAAE-EBDA-46FE-B3E2-69A755C2A21E}" dt="2023-08-30T12:08:51.768" v="29" actId="27636"/>
          <ac:spMkLst>
            <pc:docMk/>
            <pc:sldMk cId="803785437" sldId="372"/>
            <ac:spMk id="4" creationId="{2DF4F676-CF85-5C59-EBCC-796E9FB86650}"/>
          </ac:spMkLst>
        </pc:spChg>
      </pc:sldChg>
      <pc:sldChg chg="modSp mod">
        <pc:chgData name="Noémie Spiller" userId="e4bebb1e-116a-4f15-b3ae-274db878ded7" providerId="ADAL" clId="{9D7FEAAE-EBDA-46FE-B3E2-69A755C2A21E}" dt="2023-08-30T12:08:51.773" v="30" actId="27636"/>
        <pc:sldMkLst>
          <pc:docMk/>
          <pc:sldMk cId="137461282" sldId="373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37461282" sldId="373"/>
            <ac:spMk id="2" creationId="{3094F38D-7038-2888-E0C6-FD78AC1A468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37461282" sldId="373"/>
            <ac:spMk id="3" creationId="{F0CB56B1-6E07-8AF3-7229-E8C57F7ADA82}"/>
          </ac:spMkLst>
        </pc:spChg>
        <pc:spChg chg="mod">
          <ac:chgData name="Noémie Spiller" userId="e4bebb1e-116a-4f15-b3ae-274db878ded7" providerId="ADAL" clId="{9D7FEAAE-EBDA-46FE-B3E2-69A755C2A21E}" dt="2023-08-30T12:08:51.773" v="30" actId="27636"/>
          <ac:spMkLst>
            <pc:docMk/>
            <pc:sldMk cId="137461282" sldId="373"/>
            <ac:spMk id="4" creationId="{2DF4F676-CF85-5C59-EBCC-796E9FB86650}"/>
          </ac:spMkLst>
        </pc:spChg>
      </pc:sldChg>
      <pc:sldChg chg="modSp mod">
        <pc:chgData name="Noémie Spiller" userId="e4bebb1e-116a-4f15-b3ae-274db878ded7" providerId="ADAL" clId="{9D7FEAAE-EBDA-46FE-B3E2-69A755C2A21E}" dt="2023-08-30T12:08:51.779" v="31" actId="27636"/>
        <pc:sldMkLst>
          <pc:docMk/>
          <pc:sldMk cId="2326476103" sldId="374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326476103" sldId="374"/>
            <ac:spMk id="2" creationId="{3094F38D-7038-2888-E0C6-FD78AC1A468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326476103" sldId="374"/>
            <ac:spMk id="3" creationId="{F0CB56B1-6E07-8AF3-7229-E8C57F7ADA82}"/>
          </ac:spMkLst>
        </pc:spChg>
        <pc:spChg chg="mod">
          <ac:chgData name="Noémie Spiller" userId="e4bebb1e-116a-4f15-b3ae-274db878ded7" providerId="ADAL" clId="{9D7FEAAE-EBDA-46FE-B3E2-69A755C2A21E}" dt="2023-08-30T12:08:51.779" v="31" actId="27636"/>
          <ac:spMkLst>
            <pc:docMk/>
            <pc:sldMk cId="2326476103" sldId="374"/>
            <ac:spMk id="4" creationId="{2DF4F676-CF85-5C59-EBCC-796E9FB86650}"/>
          </ac:spMkLst>
        </pc:spChg>
      </pc:sldChg>
      <pc:sldChg chg="modSp mod">
        <pc:chgData name="Noémie Spiller" userId="e4bebb1e-116a-4f15-b3ae-274db878ded7" providerId="ADAL" clId="{9D7FEAAE-EBDA-46FE-B3E2-69A755C2A21E}" dt="2023-08-30T12:08:51.813" v="39" actId="27636"/>
        <pc:sldMkLst>
          <pc:docMk/>
          <pc:sldMk cId="1474943790" sldId="375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474943790" sldId="375"/>
            <ac:spMk id="2" creationId="{79E23600-410B-182D-6876-E823C3C16E5D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474943790" sldId="375"/>
            <ac:spMk id="3" creationId="{C0381440-CB5B-3C07-BCE2-FA866C9C6001}"/>
          </ac:spMkLst>
        </pc:spChg>
        <pc:spChg chg="mod">
          <ac:chgData name="Noémie Spiller" userId="e4bebb1e-116a-4f15-b3ae-274db878ded7" providerId="ADAL" clId="{9D7FEAAE-EBDA-46FE-B3E2-69A755C2A21E}" dt="2023-08-30T12:08:51.813" v="39" actId="27636"/>
          <ac:spMkLst>
            <pc:docMk/>
            <pc:sldMk cId="1474943790" sldId="375"/>
            <ac:spMk id="4" creationId="{5EC51E62-AF43-2CF9-5945-D5BC3D58F7A8}"/>
          </ac:spMkLst>
        </pc:spChg>
      </pc:sldChg>
      <pc:sldChg chg="modSp mod">
        <pc:chgData name="Noémie Spiller" userId="e4bebb1e-116a-4f15-b3ae-274db878ded7" providerId="ADAL" clId="{9D7FEAAE-EBDA-46FE-B3E2-69A755C2A21E}" dt="2023-08-30T12:08:51.782" v="32" actId="27636"/>
        <pc:sldMkLst>
          <pc:docMk/>
          <pc:sldMk cId="582699299" sldId="377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582699299" sldId="377"/>
            <ac:spMk id="2" creationId="{3094F38D-7038-2888-E0C6-FD78AC1A468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582699299" sldId="377"/>
            <ac:spMk id="3" creationId="{F0CB56B1-6E07-8AF3-7229-E8C57F7ADA82}"/>
          </ac:spMkLst>
        </pc:spChg>
        <pc:spChg chg="mod">
          <ac:chgData name="Noémie Spiller" userId="e4bebb1e-116a-4f15-b3ae-274db878ded7" providerId="ADAL" clId="{9D7FEAAE-EBDA-46FE-B3E2-69A755C2A21E}" dt="2023-08-30T12:08:51.782" v="32" actId="27636"/>
          <ac:spMkLst>
            <pc:docMk/>
            <pc:sldMk cId="582699299" sldId="377"/>
            <ac:spMk id="4" creationId="{2DF4F676-CF85-5C59-EBCC-796E9FB86650}"/>
          </ac:spMkLst>
        </pc:spChg>
      </pc:sldChg>
      <pc:sldChg chg="modSp mod">
        <pc:chgData name="Noémie Spiller" userId="e4bebb1e-116a-4f15-b3ae-274db878ded7" providerId="ADAL" clId="{9D7FEAAE-EBDA-46FE-B3E2-69A755C2A21E}" dt="2023-08-30T12:08:51.755" v="26" actId="27636"/>
        <pc:sldMkLst>
          <pc:docMk/>
          <pc:sldMk cId="2201659993" sldId="380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201659993" sldId="380"/>
            <ac:spMk id="2" creationId="{311353DE-FBBC-3C09-A5D2-67336911CA41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201659993" sldId="380"/>
            <ac:spMk id="3" creationId="{04829E83-7916-36D7-9553-CD8FB192E838}"/>
          </ac:spMkLst>
        </pc:spChg>
        <pc:spChg chg="mod">
          <ac:chgData name="Noémie Spiller" userId="e4bebb1e-116a-4f15-b3ae-274db878ded7" providerId="ADAL" clId="{9D7FEAAE-EBDA-46FE-B3E2-69A755C2A21E}" dt="2023-08-30T12:08:51.755" v="26" actId="27636"/>
          <ac:spMkLst>
            <pc:docMk/>
            <pc:sldMk cId="2201659993" sldId="380"/>
            <ac:spMk id="4" creationId="{EF394B16-D836-19E5-F7AA-7A567E08EA04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2088177931" sldId="381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088177931" sldId="381"/>
            <ac:spMk id="2" creationId="{ED22E3FF-E034-687D-CFF8-F60D88FC3462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088177931" sldId="381"/>
            <ac:spMk id="3" creationId="{4B383B7F-30B1-2D5F-6688-45372BA5EAA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088177931" sldId="381"/>
            <ac:spMk id="4" creationId="{BD216278-A87F-E99D-191C-F2219D2AF1E7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088177931" sldId="381"/>
            <ac:spMk id="5" creationId="{5C802DC9-BF6A-1186-4E99-1802FFBDB812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2425733965" sldId="383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425733965" sldId="383"/>
            <ac:spMk id="2" creationId="{FAFF7502-0DCD-8934-8F4E-F5804EBECA89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425733965" sldId="383"/>
            <ac:spMk id="3" creationId="{FECAF193-3712-25B5-1D69-9143FFA11D0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425733965" sldId="383"/>
            <ac:spMk id="4" creationId="{EC83A430-0850-2E5A-5A5E-5487D4F4824C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640059374" sldId="384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640059374" sldId="384"/>
            <ac:spMk id="2" creationId="{F49A9DB9-CB90-8A10-F544-E581A5B66D9E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640059374" sldId="384"/>
            <ac:spMk id="3" creationId="{61829726-DF19-4162-4528-E7CC887A404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640059374" sldId="384"/>
            <ac:spMk id="4" creationId="{BF335FEA-24CA-E868-6BFE-1A174445F334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640059374" sldId="384"/>
            <ac:spMk id="5" creationId="{AF54A97E-5250-E100-38A8-DE783AFC54B8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1078575961" sldId="385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078575961" sldId="385"/>
            <ac:spMk id="2" creationId="{59ACA4BB-F12C-E71E-2043-1BB7732C61A2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078575961" sldId="385"/>
            <ac:spMk id="3" creationId="{A0C48B7D-7A54-B887-A058-D2C90B2BF026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078575961" sldId="385"/>
            <ac:spMk id="4" creationId="{EA0A9DC3-F0FC-C40A-829D-ADED192A44E0}"/>
          </ac:spMkLst>
        </pc:spChg>
        <pc:picChg chg="mod">
          <ac:chgData name="Noémie Spiller" userId="e4bebb1e-116a-4f15-b3ae-274db878ded7" providerId="ADAL" clId="{9D7FEAAE-EBDA-46FE-B3E2-69A755C2A21E}" dt="2023-08-30T12:08:51.688" v="21"/>
          <ac:picMkLst>
            <pc:docMk/>
            <pc:sldMk cId="1078575961" sldId="385"/>
            <ac:picMk id="7" creationId="{06F7A182-1FCE-8A7C-48CC-42D7F801B8B5}"/>
          </ac:picMkLst>
        </pc:pic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4042575411" sldId="387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042575411" sldId="387"/>
            <ac:spMk id="2" creationId="{0062279F-5843-5BF0-F2FD-07162CA818E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042575411" sldId="387"/>
            <ac:spMk id="3" creationId="{56B19957-6FBD-793F-452A-DA307FF07088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042575411" sldId="387"/>
            <ac:spMk id="4" creationId="{2793CC6D-98D1-FB34-CF38-ADB37493910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042575411" sldId="387"/>
            <ac:spMk id="5" creationId="{EA42C196-EB79-3E34-9AD0-2D5A9979C48E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10649429" sldId="388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0649429" sldId="388"/>
            <ac:spMk id="2" creationId="{29531E13-8928-A3D1-49DA-DBA272E9EFB6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0649429" sldId="388"/>
            <ac:spMk id="3" creationId="{5D462EBF-3C3F-75A1-1C27-F94CA19F07B4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0649429" sldId="388"/>
            <ac:spMk id="4" creationId="{C77E16D7-13DA-6D01-AA8D-EB5A81C18B11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0649429" sldId="388"/>
            <ac:spMk id="13" creationId="{C934ABE0-719F-29CD-1C7F-414DBB0F1363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4031547183" sldId="389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031547183" sldId="389"/>
            <ac:spMk id="2" creationId="{FAFF7502-0DCD-8934-8F4E-F5804EBECA89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031547183" sldId="389"/>
            <ac:spMk id="3" creationId="{FECAF193-3712-25B5-1D69-9143FFA11D0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031547183" sldId="389"/>
            <ac:spMk id="4" creationId="{EC83A430-0850-2E5A-5A5E-5487D4F4824C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3844259181" sldId="390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844259181" sldId="390"/>
            <ac:spMk id="2" creationId="{BC2876F1-688B-D1D7-CC9D-B3819979B3C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844259181" sldId="390"/>
            <ac:spMk id="3" creationId="{C639A173-1250-2D30-C4AC-57E2AD20FF3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844259181" sldId="390"/>
            <ac:spMk id="4" creationId="{39ABF42A-BC87-4815-117B-F34641068942}"/>
          </ac:spMkLst>
        </pc:spChg>
      </pc:sldChg>
      <pc:sldChg chg="modSp mod">
        <pc:chgData name="Noémie Spiller" userId="e4bebb1e-116a-4f15-b3ae-274db878ded7" providerId="ADAL" clId="{9D7FEAAE-EBDA-46FE-B3E2-69A755C2A21E}" dt="2023-08-30T12:08:51.750" v="25" actId="27636"/>
        <pc:sldMkLst>
          <pc:docMk/>
          <pc:sldMk cId="1218412406" sldId="391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218412406" sldId="391"/>
            <ac:spMk id="2" creationId="{62388557-4AE5-2B75-FBB3-0E1FA0FFD65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218412406" sldId="391"/>
            <ac:spMk id="3" creationId="{5C84B071-791B-93F5-264F-DB770F4B245C}"/>
          </ac:spMkLst>
        </pc:spChg>
        <pc:spChg chg="mod">
          <ac:chgData name="Noémie Spiller" userId="e4bebb1e-116a-4f15-b3ae-274db878ded7" providerId="ADAL" clId="{9D7FEAAE-EBDA-46FE-B3E2-69A755C2A21E}" dt="2023-08-30T12:08:51.750" v="25" actId="27636"/>
          <ac:spMkLst>
            <pc:docMk/>
            <pc:sldMk cId="1218412406" sldId="391"/>
            <ac:spMk id="4" creationId="{79114A4D-AFC4-AE7A-04F0-57A33A93A49D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218412406" sldId="391"/>
            <ac:spMk id="11" creationId="{A3480F4D-3DB8-9906-AA1A-FA0785AB1AC3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1603588556" sldId="392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603588556" sldId="392"/>
            <ac:spMk id="2" creationId="{CCBF105A-ADB2-638D-2FA8-B992A987D0A1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603588556" sldId="392"/>
            <ac:spMk id="3" creationId="{9EC418F4-4D37-17BB-C72D-FC86F3E1105A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603588556" sldId="392"/>
            <ac:spMk id="4" creationId="{0CCBCB10-34DF-8DA8-85C2-1A5676BF017F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1292141407" sldId="393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292141407" sldId="393"/>
            <ac:spMk id="2" creationId="{826B0CFE-550F-EF00-42A7-24720AC2F0E7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292141407" sldId="393"/>
            <ac:spMk id="3" creationId="{FF55CD98-DB79-E5C8-E437-67BE39AE3D16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292141407" sldId="393"/>
            <ac:spMk id="4" creationId="{415B3BAA-70A8-7FFE-A915-F65B87A0B5C3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292141407" sldId="393"/>
            <ac:spMk id="5" creationId="{C1A249F2-3B41-6F8C-A587-088681C82525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3993429386" sldId="394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993429386" sldId="394"/>
            <ac:spMk id="2" creationId="{F49A9DB9-CB90-8A10-F544-E581A5B66D9E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993429386" sldId="394"/>
            <ac:spMk id="3" creationId="{61829726-DF19-4162-4528-E7CC887A404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993429386" sldId="394"/>
            <ac:spMk id="4" creationId="{BF335FEA-24CA-E868-6BFE-1A174445F334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993429386" sldId="394"/>
            <ac:spMk id="5" creationId="{AF54A97E-5250-E100-38A8-DE783AFC54B8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3694282169" sldId="395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694282169" sldId="395"/>
            <ac:spMk id="2" creationId="{59ACA4BB-F12C-E71E-2043-1BB7732C61A2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694282169" sldId="395"/>
            <ac:spMk id="3" creationId="{A0C48B7D-7A54-B887-A058-D2C90B2BF026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694282169" sldId="395"/>
            <ac:spMk id="4" creationId="{EA0A9DC3-F0FC-C40A-829D-ADED192A44E0}"/>
          </ac:spMkLst>
        </pc:spChg>
        <pc:picChg chg="mod">
          <ac:chgData name="Noémie Spiller" userId="e4bebb1e-116a-4f15-b3ae-274db878ded7" providerId="ADAL" clId="{9D7FEAAE-EBDA-46FE-B3E2-69A755C2A21E}" dt="2023-08-30T12:08:51.688" v="21"/>
          <ac:picMkLst>
            <pc:docMk/>
            <pc:sldMk cId="3694282169" sldId="395"/>
            <ac:picMk id="7" creationId="{06F7A182-1FCE-8A7C-48CC-42D7F801B8B5}"/>
          </ac:picMkLst>
        </pc:pic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281680694" sldId="396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81680694" sldId="396"/>
            <ac:spMk id="2" creationId="{59ACA4BB-F12C-E71E-2043-1BB7732C61A2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81680694" sldId="396"/>
            <ac:spMk id="3" creationId="{A0C48B7D-7A54-B887-A058-D2C90B2BF026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81680694" sldId="396"/>
            <ac:spMk id="4" creationId="{EA0A9DC3-F0FC-C40A-829D-ADED192A44E0}"/>
          </ac:spMkLst>
        </pc:spChg>
        <pc:picChg chg="mod">
          <ac:chgData name="Noémie Spiller" userId="e4bebb1e-116a-4f15-b3ae-274db878ded7" providerId="ADAL" clId="{9D7FEAAE-EBDA-46FE-B3E2-69A755C2A21E}" dt="2023-08-30T12:08:51.688" v="21"/>
          <ac:picMkLst>
            <pc:docMk/>
            <pc:sldMk cId="281680694" sldId="396"/>
            <ac:picMk id="7" creationId="{06F7A182-1FCE-8A7C-48CC-42D7F801B8B5}"/>
          </ac:picMkLst>
        </pc:pic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1777760480" sldId="397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777760480" sldId="397"/>
            <ac:spMk id="2" creationId="{59ACA4BB-F12C-E71E-2043-1BB7732C61A2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777760480" sldId="397"/>
            <ac:spMk id="3" creationId="{A0C48B7D-7A54-B887-A058-D2C90B2BF026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777760480" sldId="397"/>
            <ac:spMk id="4" creationId="{EA0A9DC3-F0FC-C40A-829D-ADED192A44E0}"/>
          </ac:spMkLst>
        </pc:spChg>
        <pc:picChg chg="mod">
          <ac:chgData name="Noémie Spiller" userId="e4bebb1e-116a-4f15-b3ae-274db878ded7" providerId="ADAL" clId="{9D7FEAAE-EBDA-46FE-B3E2-69A755C2A21E}" dt="2023-08-30T12:08:51.688" v="21"/>
          <ac:picMkLst>
            <pc:docMk/>
            <pc:sldMk cId="1777760480" sldId="397"/>
            <ac:picMk id="7" creationId="{06F7A182-1FCE-8A7C-48CC-42D7F801B8B5}"/>
          </ac:picMkLst>
        </pc:pic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671580106" sldId="398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671580106" sldId="398"/>
            <ac:spMk id="2" creationId="{FAFF7502-0DCD-8934-8F4E-F5804EBECA89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671580106" sldId="398"/>
            <ac:spMk id="3" creationId="{FECAF193-3712-25B5-1D69-9143FFA11D0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671580106" sldId="398"/>
            <ac:spMk id="4" creationId="{EC83A430-0850-2E5A-5A5E-5487D4F4824C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2489746508" sldId="399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489746508" sldId="399"/>
            <ac:spMk id="2" creationId="{FAFF7502-0DCD-8934-8F4E-F5804EBECA89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489746508" sldId="399"/>
            <ac:spMk id="3" creationId="{FECAF193-3712-25B5-1D69-9143FFA11D0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489746508" sldId="399"/>
            <ac:spMk id="4" creationId="{EC83A430-0850-2E5A-5A5E-5487D4F4824C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3884283286" sldId="400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884283286" sldId="400"/>
            <ac:spMk id="2" creationId="{FAFF7502-0DCD-8934-8F4E-F5804EBECA89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884283286" sldId="400"/>
            <ac:spMk id="3" creationId="{FECAF193-3712-25B5-1D69-9143FFA11D0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884283286" sldId="400"/>
            <ac:spMk id="4" creationId="{EC83A430-0850-2E5A-5A5E-5487D4F4824C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1151719399" sldId="401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151719399" sldId="401"/>
            <ac:spMk id="2" creationId="{FAFF7502-0DCD-8934-8F4E-F5804EBECA89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151719399" sldId="401"/>
            <ac:spMk id="3" creationId="{FECAF193-3712-25B5-1D69-9143FFA11D0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151719399" sldId="401"/>
            <ac:spMk id="4" creationId="{EC83A430-0850-2E5A-5A5E-5487D4F4824C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708206006" sldId="402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708206006" sldId="402"/>
            <ac:spMk id="2" creationId="{6F60316E-3EC7-A57D-4C0B-A0D01B9DEE08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708206006" sldId="402"/>
            <ac:spMk id="3" creationId="{DEFF5EB7-AA42-5B4A-7EFD-78964307406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708206006" sldId="402"/>
            <ac:spMk id="4" creationId="{429B44CD-1280-698F-C426-C6796BB7C824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652054311" sldId="403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652054311" sldId="403"/>
            <ac:spMk id="3" creationId="{DEFF5EB7-AA42-5B4A-7EFD-78964307406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652054311" sldId="403"/>
            <ac:spMk id="4" creationId="{429B44CD-1280-698F-C426-C6796BB7C824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3737328271" sldId="404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737328271" sldId="404"/>
            <ac:spMk id="2" creationId="{6F60316E-3EC7-A57D-4C0B-A0D01B9DEE08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737328271" sldId="404"/>
            <ac:spMk id="3" creationId="{DEFF5EB7-AA42-5B4A-7EFD-78964307406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737328271" sldId="404"/>
            <ac:spMk id="4" creationId="{429B44CD-1280-698F-C426-C6796BB7C824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405882494" sldId="405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05882494" sldId="405"/>
            <ac:spMk id="2" creationId="{BC2876F1-688B-D1D7-CC9D-B3819979B3C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05882494" sldId="405"/>
            <ac:spMk id="3" creationId="{C639A173-1250-2D30-C4AC-57E2AD20FF3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05882494" sldId="405"/>
            <ac:spMk id="4" creationId="{39ABF42A-BC87-4815-117B-F34641068942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3838433696" sldId="406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838433696" sldId="406"/>
            <ac:spMk id="2" creationId="{BC2876F1-688B-D1D7-CC9D-B3819979B3C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838433696" sldId="406"/>
            <ac:spMk id="3" creationId="{C639A173-1250-2D30-C4AC-57E2AD20FF3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838433696" sldId="406"/>
            <ac:spMk id="4" creationId="{39ABF42A-BC87-4815-117B-F34641068942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3284344385" sldId="407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284344385" sldId="407"/>
            <ac:spMk id="2" creationId="{BC2876F1-688B-D1D7-CC9D-B3819979B3C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284344385" sldId="407"/>
            <ac:spMk id="3" creationId="{C639A173-1250-2D30-C4AC-57E2AD20FF3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284344385" sldId="407"/>
            <ac:spMk id="4" creationId="{39ABF42A-BC87-4815-117B-F34641068942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2510103267" sldId="408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510103267" sldId="408"/>
            <ac:spMk id="2" creationId="{BC2876F1-688B-D1D7-CC9D-B3819979B3C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510103267" sldId="408"/>
            <ac:spMk id="3" creationId="{C639A173-1250-2D30-C4AC-57E2AD20FF3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510103267" sldId="408"/>
            <ac:spMk id="4" creationId="{39ABF42A-BC87-4815-117B-F34641068942}"/>
          </ac:spMkLst>
        </pc:spChg>
      </pc:sldChg>
      <pc:sldChg chg="modSp mod">
        <pc:chgData name="Noémie Spiller" userId="e4bebb1e-116a-4f15-b3ae-274db878ded7" providerId="ADAL" clId="{9D7FEAAE-EBDA-46FE-B3E2-69A755C2A21E}" dt="2023-08-30T12:08:51.809" v="38" actId="27636"/>
        <pc:sldMkLst>
          <pc:docMk/>
          <pc:sldMk cId="2317445532" sldId="410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317445532" sldId="410"/>
            <ac:spMk id="2" creationId="{79E23600-410B-182D-6876-E823C3C16E5D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317445532" sldId="410"/>
            <ac:spMk id="3" creationId="{C0381440-CB5B-3C07-BCE2-FA866C9C6001}"/>
          </ac:spMkLst>
        </pc:spChg>
        <pc:spChg chg="mod">
          <ac:chgData name="Noémie Spiller" userId="e4bebb1e-116a-4f15-b3ae-274db878ded7" providerId="ADAL" clId="{9D7FEAAE-EBDA-46FE-B3E2-69A755C2A21E}" dt="2023-08-30T12:08:51.809" v="38" actId="27636"/>
          <ac:spMkLst>
            <pc:docMk/>
            <pc:sldMk cId="2317445532" sldId="410"/>
            <ac:spMk id="4" creationId="{5EC51E62-AF43-2CF9-5945-D5BC3D58F7A8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1821909749" sldId="411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821909749" sldId="411"/>
            <ac:spMk id="2" creationId="{711EB639-B5B4-1898-F95C-251276CDCE8A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821909749" sldId="411"/>
            <ac:spMk id="3" creationId="{41447556-7388-EBA5-38AD-B38EA612C94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821909749" sldId="411"/>
            <ac:spMk id="4" creationId="{85814CD9-9D42-2B05-ACC5-0416562798DE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821909749" sldId="411"/>
            <ac:spMk id="5" creationId="{A2967FA9-0661-4748-EBFA-ED131685EFAE}"/>
          </ac:spMkLst>
        </pc:spChg>
      </pc:sldChg>
      <pc:sldChg chg="modSp mod">
        <pc:chgData name="Noémie Spiller" userId="e4bebb1e-116a-4f15-b3ae-274db878ded7" providerId="ADAL" clId="{9D7FEAAE-EBDA-46FE-B3E2-69A755C2A21E}" dt="2023-08-30T12:08:51.822" v="41" actId="27636"/>
        <pc:sldMkLst>
          <pc:docMk/>
          <pc:sldMk cId="1325914739" sldId="412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325914739" sldId="412"/>
            <ac:spMk id="2" creationId="{0EA12D03-D49E-3069-8CA8-21B0F684D03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325914739" sldId="412"/>
            <ac:spMk id="3" creationId="{A8DD8149-FA21-94D3-59F4-BD0DEBAD2DF8}"/>
          </ac:spMkLst>
        </pc:spChg>
        <pc:spChg chg="mod">
          <ac:chgData name="Noémie Spiller" userId="e4bebb1e-116a-4f15-b3ae-274db878ded7" providerId="ADAL" clId="{9D7FEAAE-EBDA-46FE-B3E2-69A755C2A21E}" dt="2023-08-30T12:08:51.822" v="41" actId="27636"/>
          <ac:spMkLst>
            <pc:docMk/>
            <pc:sldMk cId="1325914739" sldId="412"/>
            <ac:spMk id="4" creationId="{B3BBAE66-5AC8-C73F-4E4A-C4DEA88FA8C0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2062336186" sldId="413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062336186" sldId="413"/>
            <ac:spMk id="2" creationId="{7EC6E3A5-BFF4-6085-AA44-8AD2193A1174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062336186" sldId="413"/>
            <ac:spMk id="3" creationId="{81317192-4A65-9F14-B2DD-D408D70AF4FF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062336186" sldId="413"/>
            <ac:spMk id="4" creationId="{C5CFF1D0-A3E9-F5E6-6B68-74BF4F53ADE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062336186" sldId="413"/>
            <ac:spMk id="5" creationId="{EE91EE25-10A8-4DF1-CDA5-7460D700FE16}"/>
          </ac:spMkLst>
        </pc:spChg>
      </pc:sldChg>
      <pc:sldMasterChg chg="modSldLayout">
        <pc:chgData name="Noémie Spiller" userId="e4bebb1e-116a-4f15-b3ae-274db878ded7" providerId="ADAL" clId="{9D7FEAAE-EBDA-46FE-B3E2-69A755C2A21E}" dt="2023-08-30T12:08:47.433" v="0"/>
        <pc:sldMasterMkLst>
          <pc:docMk/>
          <pc:sldMasterMk cId="391508935" sldId="2147483675"/>
        </pc:sldMasterMkLst>
        <pc:sldLayoutChg chg="delSp">
          <pc:chgData name="Noémie Spiller" userId="e4bebb1e-116a-4f15-b3ae-274db878ded7" providerId="ADAL" clId="{9D7FEAAE-EBDA-46FE-B3E2-69A755C2A21E}" dt="2023-08-30T12:08:47.433" v="0"/>
          <pc:sldLayoutMkLst>
            <pc:docMk/>
            <pc:sldMasterMk cId="391508935" sldId="2147483675"/>
            <pc:sldLayoutMk cId="2257185861" sldId="2147483695"/>
          </pc:sldLayoutMkLst>
          <pc:grpChg chg="del">
            <ac:chgData name="Noémie Spiller" userId="e4bebb1e-116a-4f15-b3ae-274db878ded7" providerId="ADAL" clId="{9D7FEAAE-EBDA-46FE-B3E2-69A755C2A21E}" dt="2023-08-30T12:08:47.433" v="0"/>
            <ac:grpSpMkLst>
              <pc:docMk/>
              <pc:sldMasterMk cId="391508935" sldId="2147483675"/>
              <pc:sldLayoutMk cId="2257185861" sldId="2147483695"/>
              <ac:grpSpMk id="27" creationId="{00000000-0000-0000-0000-000000000000}"/>
            </ac:grpSpMkLst>
          </pc:grpChg>
          <pc:picChg chg="del">
            <ac:chgData name="Noémie Spiller" userId="e4bebb1e-116a-4f15-b3ae-274db878ded7" providerId="ADAL" clId="{9D7FEAAE-EBDA-46FE-B3E2-69A755C2A21E}" dt="2023-08-30T12:08:47.433" v="0"/>
            <ac:picMkLst>
              <pc:docMk/>
              <pc:sldMasterMk cId="391508935" sldId="2147483675"/>
              <pc:sldLayoutMk cId="2257185861" sldId="2147483695"/>
              <ac:picMk id="17" creationId="{0D523BEA-89A6-4B17-B26B-DE39D28062D5}"/>
            </ac:picMkLst>
          </pc:picChg>
        </pc:sldLayoutChg>
        <pc:sldLayoutChg chg="delSp">
          <pc:chgData name="Noémie Spiller" userId="e4bebb1e-116a-4f15-b3ae-274db878ded7" providerId="ADAL" clId="{9D7FEAAE-EBDA-46FE-B3E2-69A755C2A21E}" dt="2023-08-30T12:08:47.433" v="0"/>
          <pc:sldLayoutMkLst>
            <pc:docMk/>
            <pc:sldMasterMk cId="391508935" sldId="2147483675"/>
            <pc:sldLayoutMk cId="2832901927" sldId="2147483702"/>
          </pc:sldLayoutMkLst>
          <pc:picChg chg="del">
            <ac:chgData name="Noémie Spiller" userId="e4bebb1e-116a-4f15-b3ae-274db878ded7" providerId="ADAL" clId="{9D7FEAAE-EBDA-46FE-B3E2-69A755C2A21E}" dt="2023-08-30T12:08:47.433" v="0"/>
            <ac:picMkLst>
              <pc:docMk/>
              <pc:sldMasterMk cId="391508935" sldId="2147483675"/>
              <pc:sldLayoutMk cId="2832901927" sldId="2147483702"/>
              <ac:picMk id="7" creationId="{00000000-0000-0000-0000-000000000000}"/>
            </ac:picMkLst>
          </pc:picChg>
        </pc:sldLayoutChg>
      </pc:sldMasterChg>
    </pc:docChg>
  </pc:docChgLst>
  <pc:docChgLst>
    <pc:chgData name="Noémie Spiller" userId="e4bebb1e-116a-4f15-b3ae-274db878ded7" providerId="ADAL" clId="{DF5371B6-FE0C-4927-B80B-6D707E5EFD11}"/>
    <pc:docChg chg="undo custSel addSld modSld sldOrd">
      <pc:chgData name="Noémie Spiller" userId="e4bebb1e-116a-4f15-b3ae-274db878ded7" providerId="ADAL" clId="{DF5371B6-FE0C-4927-B80B-6D707E5EFD11}" dt="2023-05-11T09:41:16.383" v="402" actId="20577"/>
      <pc:docMkLst>
        <pc:docMk/>
      </pc:docMkLst>
      <pc:sldChg chg="ord">
        <pc:chgData name="Noémie Spiller" userId="e4bebb1e-116a-4f15-b3ae-274db878ded7" providerId="ADAL" clId="{DF5371B6-FE0C-4927-B80B-6D707E5EFD11}" dt="2023-05-11T09:23:53.046" v="176"/>
        <pc:sldMkLst>
          <pc:docMk/>
          <pc:sldMk cId="621628165" sldId="324"/>
        </pc:sldMkLst>
      </pc:sldChg>
      <pc:sldChg chg="modSp mod ord modNotesTx">
        <pc:chgData name="Noémie Spiller" userId="e4bebb1e-116a-4f15-b3ae-274db878ded7" providerId="ADAL" clId="{DF5371B6-FE0C-4927-B80B-6D707E5EFD11}" dt="2023-05-11T09:24:27.561" v="200" actId="20577"/>
        <pc:sldMkLst>
          <pc:docMk/>
          <pc:sldMk cId="3390717321" sldId="343"/>
        </pc:sldMkLst>
        <pc:spChg chg="mod">
          <ac:chgData name="Noémie Spiller" userId="e4bebb1e-116a-4f15-b3ae-274db878ded7" providerId="ADAL" clId="{DF5371B6-FE0C-4927-B80B-6D707E5EFD11}" dt="2023-05-11T09:23:41.577" v="172" actId="20577"/>
          <ac:spMkLst>
            <pc:docMk/>
            <pc:sldMk cId="3390717321" sldId="343"/>
            <ac:spMk id="4" creationId="{3C8B132F-D6E4-54F1-EC01-69DB780F9124}"/>
          </ac:spMkLst>
        </pc:spChg>
      </pc:sldChg>
      <pc:sldChg chg="addSp delSp modSp mod modClrScheme chgLayout">
        <pc:chgData name="Noémie Spiller" userId="e4bebb1e-116a-4f15-b3ae-274db878ded7" providerId="ADAL" clId="{DF5371B6-FE0C-4927-B80B-6D707E5EFD11}" dt="2023-05-11T09:38:19.325" v="384" actId="26606"/>
        <pc:sldMkLst>
          <pc:docMk/>
          <pc:sldMk cId="3554343605" sldId="355"/>
        </pc:sldMkLst>
        <pc:spChg chg="add del">
          <ac:chgData name="Noémie Spiller" userId="e4bebb1e-116a-4f15-b3ae-274db878ded7" providerId="ADAL" clId="{DF5371B6-FE0C-4927-B80B-6D707E5EFD11}" dt="2023-05-11T09:38:19.325" v="384" actId="26606"/>
          <ac:spMkLst>
            <pc:docMk/>
            <pc:sldMk cId="3554343605" sldId="355"/>
            <ac:spMk id="2" creationId="{E247B9E8-27F2-21EE-F665-A1AD061E3189}"/>
          </ac:spMkLst>
        </pc:spChg>
        <pc:spChg chg="mod">
          <ac:chgData name="Noémie Spiller" userId="e4bebb1e-116a-4f15-b3ae-274db878ded7" providerId="ADAL" clId="{DF5371B6-FE0C-4927-B80B-6D707E5EFD11}" dt="2023-05-11T09:38:19.325" v="384" actId="26606"/>
          <ac:spMkLst>
            <pc:docMk/>
            <pc:sldMk cId="3554343605" sldId="355"/>
            <ac:spMk id="3" creationId="{D7651B55-B946-B9EF-7100-2776B63A242A}"/>
          </ac:spMkLst>
        </pc:spChg>
        <pc:spChg chg="mod">
          <ac:chgData name="Noémie Spiller" userId="e4bebb1e-116a-4f15-b3ae-274db878ded7" providerId="ADAL" clId="{DF5371B6-FE0C-4927-B80B-6D707E5EFD11}" dt="2023-05-11T09:38:19.325" v="384" actId="26606"/>
          <ac:spMkLst>
            <pc:docMk/>
            <pc:sldMk cId="3554343605" sldId="355"/>
            <ac:spMk id="4" creationId="{E2A5C996-3609-41BE-7BD5-DBC9482E4C81}"/>
          </ac:spMkLst>
        </pc:spChg>
        <pc:spChg chg="add del">
          <ac:chgData name="Noémie Spiller" userId="e4bebb1e-116a-4f15-b3ae-274db878ded7" providerId="ADAL" clId="{DF5371B6-FE0C-4927-B80B-6D707E5EFD11}" dt="2023-05-11T09:38:19.325" v="384" actId="26606"/>
          <ac:spMkLst>
            <pc:docMk/>
            <pc:sldMk cId="3554343605" sldId="355"/>
            <ac:spMk id="5" creationId="{4E2E7AA6-D6F0-AC03-52B6-969DD212E71C}"/>
          </ac:spMkLst>
        </pc:spChg>
        <pc:spChg chg="mod">
          <ac:chgData name="Noémie Spiller" userId="e4bebb1e-116a-4f15-b3ae-274db878ded7" providerId="ADAL" clId="{DF5371B6-FE0C-4927-B80B-6D707E5EFD11}" dt="2023-05-11T09:38:19.325" v="384" actId="26606"/>
          <ac:spMkLst>
            <pc:docMk/>
            <pc:sldMk cId="3554343605" sldId="355"/>
            <ac:spMk id="6" creationId="{327639D4-D02F-DC2E-4DE6-0A536F565507}"/>
          </ac:spMkLst>
        </pc:spChg>
        <pc:spChg chg="add mod">
          <ac:chgData name="Noémie Spiller" userId="e4bebb1e-116a-4f15-b3ae-274db878ded7" providerId="ADAL" clId="{DF5371B6-FE0C-4927-B80B-6D707E5EFD11}" dt="2023-05-11T09:38:19.325" v="384" actId="26606"/>
          <ac:spMkLst>
            <pc:docMk/>
            <pc:sldMk cId="3554343605" sldId="355"/>
            <ac:spMk id="11" creationId="{DC3F7553-5111-C72D-22AB-420F473B5C2C}"/>
          </ac:spMkLst>
        </pc:spChg>
        <pc:spChg chg="add del mod">
          <ac:chgData name="Noémie Spiller" userId="e4bebb1e-116a-4f15-b3ae-274db878ded7" providerId="ADAL" clId="{DF5371B6-FE0C-4927-B80B-6D707E5EFD11}" dt="2023-05-11T09:38:14.765" v="381" actId="26606"/>
          <ac:spMkLst>
            <pc:docMk/>
            <pc:sldMk cId="3554343605" sldId="355"/>
            <ac:spMk id="12" creationId="{FEB6CBCE-F34C-5E2A-9259-321D002BBF01}"/>
          </ac:spMkLst>
        </pc:spChg>
        <pc:spChg chg="add mod">
          <ac:chgData name="Noémie Spiller" userId="e4bebb1e-116a-4f15-b3ae-274db878ded7" providerId="ADAL" clId="{DF5371B6-FE0C-4927-B80B-6D707E5EFD11}" dt="2023-05-11T09:38:19.325" v="384" actId="26606"/>
          <ac:spMkLst>
            <pc:docMk/>
            <pc:sldMk cId="3554343605" sldId="355"/>
            <ac:spMk id="13" creationId="{229DAE72-2CC6-F021-BFDA-E91110F8E85E}"/>
          </ac:spMkLst>
        </pc:spChg>
        <pc:spChg chg="add del mod">
          <ac:chgData name="Noémie Spiller" userId="e4bebb1e-116a-4f15-b3ae-274db878ded7" providerId="ADAL" clId="{DF5371B6-FE0C-4927-B80B-6D707E5EFD11}" dt="2023-05-11T09:38:14.765" v="381" actId="26606"/>
          <ac:spMkLst>
            <pc:docMk/>
            <pc:sldMk cId="3554343605" sldId="355"/>
            <ac:spMk id="14" creationId="{7A519BE5-CF90-F25A-6E02-6529DDC8AE53}"/>
          </ac:spMkLst>
        </pc:spChg>
        <pc:spChg chg="add mod">
          <ac:chgData name="Noémie Spiller" userId="e4bebb1e-116a-4f15-b3ae-274db878ded7" providerId="ADAL" clId="{DF5371B6-FE0C-4927-B80B-6D707E5EFD11}" dt="2023-05-11T09:38:19.325" v="384" actId="26606"/>
          <ac:spMkLst>
            <pc:docMk/>
            <pc:sldMk cId="3554343605" sldId="355"/>
            <ac:spMk id="15" creationId="{0DA9FE30-0C39-3DEA-EBFA-BFA0F9A6A040}"/>
          </ac:spMkLst>
        </pc:spChg>
        <pc:spChg chg="add del mod">
          <ac:chgData name="Noémie Spiller" userId="e4bebb1e-116a-4f15-b3ae-274db878ded7" providerId="ADAL" clId="{DF5371B6-FE0C-4927-B80B-6D707E5EFD11}" dt="2023-05-11T09:38:14.765" v="381" actId="26606"/>
          <ac:spMkLst>
            <pc:docMk/>
            <pc:sldMk cId="3554343605" sldId="355"/>
            <ac:spMk id="16" creationId="{E384860A-5330-E0B3-24F5-FF52790E5C8D}"/>
          </ac:spMkLst>
        </pc:spChg>
        <pc:spChg chg="add mod">
          <ac:chgData name="Noémie Spiller" userId="e4bebb1e-116a-4f15-b3ae-274db878ded7" providerId="ADAL" clId="{DF5371B6-FE0C-4927-B80B-6D707E5EFD11}" dt="2023-05-11T09:38:19.325" v="384" actId="26606"/>
          <ac:spMkLst>
            <pc:docMk/>
            <pc:sldMk cId="3554343605" sldId="355"/>
            <ac:spMk id="17" creationId="{560A8E56-F893-38F9-DEC5-9A4599082A07}"/>
          </ac:spMkLst>
        </pc:spChg>
        <pc:spChg chg="add del">
          <ac:chgData name="Noémie Spiller" userId="e4bebb1e-116a-4f15-b3ae-274db878ded7" providerId="ADAL" clId="{DF5371B6-FE0C-4927-B80B-6D707E5EFD11}" dt="2023-05-11T09:38:19.300" v="383" actId="26606"/>
          <ac:spMkLst>
            <pc:docMk/>
            <pc:sldMk cId="3554343605" sldId="355"/>
            <ac:spMk id="19" creationId="{E9F1570F-8619-C25E-60F3-766BB3F8E7DA}"/>
          </ac:spMkLst>
        </pc:spChg>
        <pc:picChg chg="add del">
          <ac:chgData name="Noémie Spiller" userId="e4bebb1e-116a-4f15-b3ae-274db878ded7" providerId="ADAL" clId="{DF5371B6-FE0C-4927-B80B-6D707E5EFD11}" dt="2023-05-11T09:38:14.765" v="381" actId="26606"/>
          <ac:picMkLst>
            <pc:docMk/>
            <pc:sldMk cId="3554343605" sldId="355"/>
            <ac:picMk id="8" creationId="{0E822824-FCDF-247D-F0A2-135589BCDC19}"/>
          </ac:picMkLst>
        </pc:picChg>
        <pc:picChg chg="add del">
          <ac:chgData name="Noémie Spiller" userId="e4bebb1e-116a-4f15-b3ae-274db878ded7" providerId="ADAL" clId="{DF5371B6-FE0C-4927-B80B-6D707E5EFD11}" dt="2023-05-11T09:38:19.300" v="383" actId="26606"/>
          <ac:picMkLst>
            <pc:docMk/>
            <pc:sldMk cId="3554343605" sldId="355"/>
            <ac:picMk id="18" creationId="{7BEF9D2C-06E4-BC4E-3E2B-198D459C6C54}"/>
          </ac:picMkLst>
        </pc:picChg>
      </pc:sldChg>
      <pc:sldChg chg="modSp mod">
        <pc:chgData name="Noémie Spiller" userId="e4bebb1e-116a-4f15-b3ae-274db878ded7" providerId="ADAL" clId="{DF5371B6-FE0C-4927-B80B-6D707E5EFD11}" dt="2023-05-11T09:25:14.084" v="257" actId="20577"/>
        <pc:sldMkLst>
          <pc:docMk/>
          <pc:sldMk cId="1763306305" sldId="356"/>
        </pc:sldMkLst>
        <pc:spChg chg="mod">
          <ac:chgData name="Noémie Spiller" userId="e4bebb1e-116a-4f15-b3ae-274db878ded7" providerId="ADAL" clId="{DF5371B6-FE0C-4927-B80B-6D707E5EFD11}" dt="2023-05-11T09:25:14.084" v="257" actId="20577"/>
          <ac:spMkLst>
            <pc:docMk/>
            <pc:sldMk cId="1763306305" sldId="356"/>
            <ac:spMk id="4" creationId="{6E4D8992-833A-37B5-C002-4303A9BCF1B0}"/>
          </ac:spMkLst>
        </pc:spChg>
      </pc:sldChg>
      <pc:sldChg chg="modSp mod">
        <pc:chgData name="Noémie Spiller" userId="e4bebb1e-116a-4f15-b3ae-274db878ded7" providerId="ADAL" clId="{DF5371B6-FE0C-4927-B80B-6D707E5EFD11}" dt="2023-05-11T09:31:12.372" v="324" actId="207"/>
        <pc:sldMkLst>
          <pc:docMk/>
          <pc:sldMk cId="883094266" sldId="357"/>
        </pc:sldMkLst>
        <pc:graphicFrameChg chg="mod modGraphic">
          <ac:chgData name="Noémie Spiller" userId="e4bebb1e-116a-4f15-b3ae-274db878ded7" providerId="ADAL" clId="{DF5371B6-FE0C-4927-B80B-6D707E5EFD11}" dt="2023-05-11T09:31:12.372" v="324" actId="207"/>
          <ac:graphicFrameMkLst>
            <pc:docMk/>
            <pc:sldMk cId="883094266" sldId="357"/>
            <ac:graphicFrameMk id="6" creationId="{60C765E1-87FE-FA26-5139-36E44A29E800}"/>
          </ac:graphicFrameMkLst>
        </pc:graphicFrameChg>
      </pc:sldChg>
      <pc:sldChg chg="modSp new mod">
        <pc:chgData name="Noémie Spiller" userId="e4bebb1e-116a-4f15-b3ae-274db878ded7" providerId="ADAL" clId="{DF5371B6-FE0C-4927-B80B-6D707E5EFD11}" dt="2023-05-11T09:23:26.357" v="158" actId="20577"/>
        <pc:sldMkLst>
          <pc:docMk/>
          <pc:sldMk cId="2541601619" sldId="358"/>
        </pc:sldMkLst>
        <pc:spChg chg="mod">
          <ac:chgData name="Noémie Spiller" userId="e4bebb1e-116a-4f15-b3ae-274db878ded7" providerId="ADAL" clId="{DF5371B6-FE0C-4927-B80B-6D707E5EFD11}" dt="2023-05-11T09:23:26.357" v="158" actId="20577"/>
          <ac:spMkLst>
            <pc:docMk/>
            <pc:sldMk cId="2541601619" sldId="358"/>
            <ac:spMk id="4" creationId="{5EC51E62-AF43-2CF9-5945-D5BC3D58F7A8}"/>
          </ac:spMkLst>
        </pc:spChg>
      </pc:sldChg>
      <pc:sldChg chg="modSp new mod">
        <pc:chgData name="Noémie Spiller" userId="e4bebb1e-116a-4f15-b3ae-274db878ded7" providerId="ADAL" clId="{DF5371B6-FE0C-4927-B80B-6D707E5EFD11}" dt="2023-05-11T09:24:56.803" v="240" actId="20577"/>
        <pc:sldMkLst>
          <pc:docMk/>
          <pc:sldMk cId="4229679170" sldId="359"/>
        </pc:sldMkLst>
        <pc:spChg chg="mod">
          <ac:chgData name="Noémie Spiller" userId="e4bebb1e-116a-4f15-b3ae-274db878ded7" providerId="ADAL" clId="{DF5371B6-FE0C-4927-B80B-6D707E5EFD11}" dt="2023-05-11T09:24:56.803" v="240" actId="20577"/>
          <ac:spMkLst>
            <pc:docMk/>
            <pc:sldMk cId="4229679170" sldId="359"/>
            <ac:spMk id="4" creationId="{85814CD9-9D42-2B05-ACC5-0416562798DE}"/>
          </ac:spMkLst>
        </pc:spChg>
      </pc:sldChg>
      <pc:sldChg chg="modSp new mod">
        <pc:chgData name="Noémie Spiller" userId="e4bebb1e-116a-4f15-b3ae-274db878ded7" providerId="ADAL" clId="{DF5371B6-FE0C-4927-B80B-6D707E5EFD11}" dt="2023-05-11T09:31:50.018" v="349" actId="20577"/>
        <pc:sldMkLst>
          <pc:docMk/>
          <pc:sldMk cId="2512324309" sldId="360"/>
        </pc:sldMkLst>
        <pc:spChg chg="mod">
          <ac:chgData name="Noémie Spiller" userId="e4bebb1e-116a-4f15-b3ae-274db878ded7" providerId="ADAL" clId="{DF5371B6-FE0C-4927-B80B-6D707E5EFD11}" dt="2023-05-11T09:31:50.018" v="349" actId="20577"/>
          <ac:spMkLst>
            <pc:docMk/>
            <pc:sldMk cId="2512324309" sldId="360"/>
            <ac:spMk id="4" creationId="{6F187E70-044F-5167-3044-617518B75AD6}"/>
          </ac:spMkLst>
        </pc:spChg>
      </pc:sldChg>
      <pc:sldChg chg="modSp new mod ord">
        <pc:chgData name="Noémie Spiller" userId="e4bebb1e-116a-4f15-b3ae-274db878ded7" providerId="ADAL" clId="{DF5371B6-FE0C-4927-B80B-6D707E5EFD11}" dt="2023-05-11T09:35:32.304" v="379"/>
        <pc:sldMkLst>
          <pc:docMk/>
          <pc:sldMk cId="1024414484" sldId="361"/>
        </pc:sldMkLst>
        <pc:spChg chg="mod">
          <ac:chgData name="Noémie Spiller" userId="e4bebb1e-116a-4f15-b3ae-274db878ded7" providerId="ADAL" clId="{DF5371B6-FE0C-4927-B80B-6D707E5EFD11}" dt="2023-05-11T09:35:21.927" v="377" actId="20577"/>
          <ac:spMkLst>
            <pc:docMk/>
            <pc:sldMk cId="1024414484" sldId="361"/>
            <ac:spMk id="4" creationId="{83CDBE51-B14E-25B8-A108-6699F8CFFDA9}"/>
          </ac:spMkLst>
        </pc:spChg>
      </pc:sldChg>
      <pc:sldChg chg="modSp new mod">
        <pc:chgData name="Noémie Spiller" userId="e4bebb1e-116a-4f15-b3ae-274db878ded7" providerId="ADAL" clId="{DF5371B6-FE0C-4927-B80B-6D707E5EFD11}" dt="2023-05-11T09:41:16.383" v="402" actId="20577"/>
        <pc:sldMkLst>
          <pc:docMk/>
          <pc:sldMk cId="4224074385" sldId="362"/>
        </pc:sldMkLst>
        <pc:spChg chg="mod">
          <ac:chgData name="Noémie Spiller" userId="e4bebb1e-116a-4f15-b3ae-274db878ded7" providerId="ADAL" clId="{DF5371B6-FE0C-4927-B80B-6D707E5EFD11}" dt="2023-05-11T09:41:16.383" v="402" actId="20577"/>
          <ac:spMkLst>
            <pc:docMk/>
            <pc:sldMk cId="4224074385" sldId="362"/>
            <ac:spMk id="4" creationId="{BB9A2CCF-9822-E449-405A-A2EC2320ADF8}"/>
          </ac:spMkLst>
        </pc:spChg>
      </pc:sldChg>
    </pc:docChg>
  </pc:docChgLst>
  <pc:docChgLst>
    <pc:chgData name="Noémie Spiller" userId="e4bebb1e-116a-4f15-b3ae-274db878ded7" providerId="ADAL" clId="{8203FAF4-D360-4C3E-9618-61A04B10A5E4}"/>
    <pc:docChg chg="custSel modSld">
      <pc:chgData name="Noémie Spiller" userId="e4bebb1e-116a-4f15-b3ae-274db878ded7" providerId="ADAL" clId="{8203FAF4-D360-4C3E-9618-61A04B10A5E4}" dt="2023-08-16T13:09:56.198" v="4" actId="478"/>
      <pc:docMkLst>
        <pc:docMk/>
      </pc:docMkLst>
      <pc:sldChg chg="delSp modSp mod">
        <pc:chgData name="Noémie Spiller" userId="e4bebb1e-116a-4f15-b3ae-274db878ded7" providerId="ADAL" clId="{8203FAF4-D360-4C3E-9618-61A04B10A5E4}" dt="2023-08-16T13:09:56.198" v="4" actId="478"/>
        <pc:sldMkLst>
          <pc:docMk/>
          <pc:sldMk cId="3063743889" sldId="365"/>
        </pc:sldMkLst>
        <pc:spChg chg="del">
          <ac:chgData name="Noémie Spiller" userId="e4bebb1e-116a-4f15-b3ae-274db878ded7" providerId="ADAL" clId="{8203FAF4-D360-4C3E-9618-61A04B10A5E4}" dt="2023-08-16T13:09:56.198" v="4" actId="478"/>
          <ac:spMkLst>
            <pc:docMk/>
            <pc:sldMk cId="3063743889" sldId="365"/>
            <ac:spMk id="7" creationId="{E80E7724-88B7-7881-4930-E569E9EF4926}"/>
          </ac:spMkLst>
        </pc:spChg>
        <pc:spChg chg="mod">
          <ac:chgData name="Noémie Spiller" userId="e4bebb1e-116a-4f15-b3ae-274db878ded7" providerId="ADAL" clId="{8203FAF4-D360-4C3E-9618-61A04B10A5E4}" dt="2023-08-16T13:09:44.459" v="3" actId="20577"/>
          <ac:spMkLst>
            <pc:docMk/>
            <pc:sldMk cId="3063743889" sldId="365"/>
            <ac:spMk id="18" creationId="{CBE04F93-3167-1126-6D7C-9178720F2497}"/>
          </ac:spMkLst>
        </pc:spChg>
      </pc:sldChg>
    </pc:docChg>
  </pc:docChgLst>
  <pc:docChgLst>
    <pc:chgData name="Noémie Spiller" userId="S::nspiller@stud.hs-heilbronn.de::e4bebb1e-116a-4f15-b3ae-274db878ded7" providerId="AD" clId="Web-{EB45ED1A-1744-13CD-256C-04A4D818FCCC}"/>
    <pc:docChg chg="modSld">
      <pc:chgData name="Noémie Spiller" userId="S::nspiller@stud.hs-heilbronn.de::e4bebb1e-116a-4f15-b3ae-274db878ded7" providerId="AD" clId="Web-{EB45ED1A-1744-13CD-256C-04A4D818FCCC}" dt="2023-04-18T12:08:52.568" v="251" actId="20577"/>
      <pc:docMkLst>
        <pc:docMk/>
      </pc:docMkLst>
      <pc:sldChg chg="modNotes">
        <pc:chgData name="Noémie Spiller" userId="S::nspiller@stud.hs-heilbronn.de::e4bebb1e-116a-4f15-b3ae-274db878ded7" providerId="AD" clId="Web-{EB45ED1A-1744-13CD-256C-04A4D818FCCC}" dt="2023-04-18T11:55:08.430" v="62"/>
        <pc:sldMkLst>
          <pc:docMk/>
          <pc:sldMk cId="1247741922" sldId="317"/>
        </pc:sldMkLst>
      </pc:sldChg>
      <pc:sldChg chg="modSp modNotes">
        <pc:chgData name="Noémie Spiller" userId="S::nspiller@stud.hs-heilbronn.de::e4bebb1e-116a-4f15-b3ae-274db878ded7" providerId="AD" clId="Web-{EB45ED1A-1744-13CD-256C-04A4D818FCCC}" dt="2023-04-18T12:08:52.568" v="251" actId="20577"/>
        <pc:sldMkLst>
          <pc:docMk/>
          <pc:sldMk cId="3738248001" sldId="319"/>
        </pc:sldMkLst>
        <pc:spChg chg="mod">
          <ac:chgData name="Noémie Spiller" userId="S::nspiller@stud.hs-heilbronn.de::e4bebb1e-116a-4f15-b3ae-274db878ded7" providerId="AD" clId="Web-{EB45ED1A-1744-13CD-256C-04A4D818FCCC}" dt="2023-04-18T12:08:52.568" v="251" actId="20577"/>
          <ac:spMkLst>
            <pc:docMk/>
            <pc:sldMk cId="3738248001" sldId="319"/>
            <ac:spMk id="5" creationId="{EE5C0299-10FD-8767-10C9-F81209058D60}"/>
          </ac:spMkLst>
        </pc:spChg>
      </pc:sldChg>
      <pc:sldChg chg="addSp modSp">
        <pc:chgData name="Noémie Spiller" userId="S::nspiller@stud.hs-heilbronn.de::e4bebb1e-116a-4f15-b3ae-274db878ded7" providerId="AD" clId="Web-{EB45ED1A-1744-13CD-256C-04A4D818FCCC}" dt="2023-04-18T11:59:05.172" v="148" actId="20577"/>
        <pc:sldMkLst>
          <pc:docMk/>
          <pc:sldMk cId="4089228486" sldId="320"/>
        </pc:sldMkLst>
        <pc:graphicFrameChg chg="mod modGraphic">
          <ac:chgData name="Noémie Spiller" userId="S::nspiller@stud.hs-heilbronn.de::e4bebb1e-116a-4f15-b3ae-274db878ded7" providerId="AD" clId="Web-{EB45ED1A-1744-13CD-256C-04A4D818FCCC}" dt="2023-04-18T11:59:05.172" v="148" actId="20577"/>
          <ac:graphicFrameMkLst>
            <pc:docMk/>
            <pc:sldMk cId="4089228486" sldId="320"/>
            <ac:graphicFrameMk id="8" creationId="{B584C7B5-CE82-8A5F-8221-4FB5B2E688EA}"/>
          </ac:graphicFrameMkLst>
        </pc:graphicFrameChg>
        <pc:graphicFrameChg chg="add mod modGraphic">
          <ac:chgData name="Noémie Spiller" userId="S::nspiller@stud.hs-heilbronn.de::e4bebb1e-116a-4f15-b3ae-274db878ded7" providerId="AD" clId="Web-{EB45ED1A-1744-13CD-256C-04A4D818FCCC}" dt="2023-04-18T11:58:45.219" v="140" actId="20577"/>
          <ac:graphicFrameMkLst>
            <pc:docMk/>
            <pc:sldMk cId="4089228486" sldId="320"/>
            <ac:graphicFrameMk id="75" creationId="{E699211F-4815-1871-35EA-752C5BDA838A}"/>
          </ac:graphicFrameMkLst>
        </pc:graphicFrameChg>
      </pc:sldChg>
    </pc:docChg>
  </pc:docChgLst>
  <pc:docChgLst>
    <pc:chgData name="Gastbenutzer" userId="S::urn:spo:anon#f86b790997f433fe469ee6d59c76f4a8a9dd4383fb9541d35ef5bb865230b574::" providerId="AD" clId="Web-{BF97C15D-6F68-B4B3-F6FF-031D6051F7AB}"/>
    <pc:docChg chg="modSld modMainMaster">
      <pc:chgData name="Gastbenutzer" userId="S::urn:spo:anon#f86b790997f433fe469ee6d59c76f4a8a9dd4383fb9541d35ef5bb865230b574::" providerId="AD" clId="Web-{BF97C15D-6F68-B4B3-F6FF-031D6051F7AB}" dt="2023-08-24T13:18:49.226" v="4"/>
      <pc:docMkLst>
        <pc:docMk/>
      </pc:docMkLst>
      <pc:sldChg chg="delSp modSp">
        <pc:chgData name="Gastbenutzer" userId="S::urn:spo:anon#f86b790997f433fe469ee6d59c76f4a8a9dd4383fb9541d35ef5bb865230b574::" providerId="AD" clId="Web-{BF97C15D-6F68-B4B3-F6FF-031D6051F7AB}" dt="2023-08-24T13:18:49.226" v="4"/>
        <pc:sldMkLst>
          <pc:docMk/>
          <pc:sldMk cId="1147882705" sldId="313"/>
        </pc:sldMkLst>
        <pc:spChg chg="del mod">
          <ac:chgData name="Gastbenutzer" userId="S::urn:spo:anon#f86b790997f433fe469ee6d59c76f4a8a9dd4383fb9541d35ef5bb865230b574::" providerId="AD" clId="Web-{BF97C15D-6F68-B4B3-F6FF-031D6051F7AB}" dt="2023-08-24T13:18:49.226" v="4"/>
          <ac:spMkLst>
            <pc:docMk/>
            <pc:sldMk cId="1147882705" sldId="313"/>
            <ac:spMk id="2" creationId="{822AC9A7-EA1D-EEC5-B57F-9860B263FF06}"/>
          </ac:spMkLst>
        </pc:spChg>
        <pc:spChg chg="del">
          <ac:chgData name="Gastbenutzer" userId="S::urn:spo:anon#f86b790997f433fe469ee6d59c76f4a8a9dd4383fb9541d35ef5bb865230b574::" providerId="AD" clId="Web-{BF97C15D-6F68-B4B3-F6FF-031D6051F7AB}" dt="2023-08-24T13:16:30.783" v="0"/>
          <ac:spMkLst>
            <pc:docMk/>
            <pc:sldMk cId="1147882705" sldId="313"/>
            <ac:spMk id="4" creationId="{07FAB063-C2CE-422C-8EA1-C9A11188E517}"/>
          </ac:spMkLst>
        </pc:spChg>
      </pc:sldChg>
      <pc:sldChg chg="modSp">
        <pc:chgData name="Gastbenutzer" userId="S::urn:spo:anon#f86b790997f433fe469ee6d59c76f4a8a9dd4383fb9541d35ef5bb865230b574::" providerId="AD" clId="Web-{BF97C15D-6F68-B4B3-F6FF-031D6051F7AB}" dt="2023-08-24T13:16:44.705" v="1"/>
        <pc:sldMkLst>
          <pc:docMk/>
          <pc:sldMk cId="2642368517" sldId="338"/>
        </pc:sldMkLst>
        <pc:spChg chg="mod">
          <ac:chgData name="Gastbenutzer" userId="S::urn:spo:anon#f86b790997f433fe469ee6d59c76f4a8a9dd4383fb9541d35ef5bb865230b574::" providerId="AD" clId="Web-{BF97C15D-6F68-B4B3-F6FF-031D6051F7AB}" dt="2023-08-24T13:16:44.705" v="1"/>
          <ac:spMkLst>
            <pc:docMk/>
            <pc:sldMk cId="2642368517" sldId="338"/>
            <ac:spMk id="2" creationId="{62388557-4AE5-2B75-FBB3-0E1FA0FFD65C}"/>
          </ac:spMkLst>
        </pc:spChg>
      </pc:sldChg>
      <pc:sldMasterChg chg="mod modSldLayout">
        <pc:chgData name="Gastbenutzer" userId="S::urn:spo:anon#f86b790997f433fe469ee6d59c76f4a8a9dd4383fb9541d35ef5bb865230b574::" providerId="AD" clId="Web-{BF97C15D-6F68-B4B3-F6FF-031D6051F7AB}" dt="2023-08-24T13:18:28.147" v="2"/>
        <pc:sldMasterMkLst>
          <pc:docMk/>
          <pc:sldMasterMk cId="3345050395" sldId="2147483660"/>
        </pc:sldMasterMkLst>
        <pc:sldLayoutChg chg="mod">
          <pc:chgData name="Gastbenutzer" userId="S::urn:spo:anon#f86b790997f433fe469ee6d59c76f4a8a9dd4383fb9541d35ef5bb865230b574::" providerId="AD" clId="Web-{BF97C15D-6F68-B4B3-F6FF-031D6051F7AB}" dt="2023-08-24T13:18:28.147" v="2"/>
          <pc:sldLayoutMkLst>
            <pc:docMk/>
            <pc:sldMasterMk cId="3345050395" sldId="2147483660"/>
            <pc:sldLayoutMk cId="2166755982" sldId="2147483661"/>
          </pc:sldLayoutMkLst>
        </pc:sldLayoutChg>
        <pc:sldLayoutChg chg="mod">
          <pc:chgData name="Gastbenutzer" userId="S::urn:spo:anon#f86b790997f433fe469ee6d59c76f4a8a9dd4383fb9541d35ef5bb865230b574::" providerId="AD" clId="Web-{BF97C15D-6F68-B4B3-F6FF-031D6051F7AB}" dt="2023-08-24T13:18:28.147" v="2"/>
          <pc:sldLayoutMkLst>
            <pc:docMk/>
            <pc:sldMasterMk cId="3345050395" sldId="2147483660"/>
            <pc:sldLayoutMk cId="574504283" sldId="2147483662"/>
          </pc:sldLayoutMkLst>
        </pc:sldLayoutChg>
        <pc:sldLayoutChg chg="mod">
          <pc:chgData name="Gastbenutzer" userId="S::urn:spo:anon#f86b790997f433fe469ee6d59c76f4a8a9dd4383fb9541d35ef5bb865230b574::" providerId="AD" clId="Web-{BF97C15D-6F68-B4B3-F6FF-031D6051F7AB}" dt="2023-08-24T13:18:28.147" v="2"/>
          <pc:sldLayoutMkLst>
            <pc:docMk/>
            <pc:sldMasterMk cId="3345050395" sldId="2147483660"/>
            <pc:sldLayoutMk cId="1588594681" sldId="2147483663"/>
          </pc:sldLayoutMkLst>
        </pc:sldLayoutChg>
        <pc:sldLayoutChg chg="mod">
          <pc:chgData name="Gastbenutzer" userId="S::urn:spo:anon#f86b790997f433fe469ee6d59c76f4a8a9dd4383fb9541d35ef5bb865230b574::" providerId="AD" clId="Web-{BF97C15D-6F68-B4B3-F6FF-031D6051F7AB}" dt="2023-08-24T13:18:28.147" v="2"/>
          <pc:sldLayoutMkLst>
            <pc:docMk/>
            <pc:sldMasterMk cId="3345050395" sldId="2147483660"/>
            <pc:sldLayoutMk cId="3156702840" sldId="2147483664"/>
          </pc:sldLayoutMkLst>
        </pc:sldLayoutChg>
        <pc:sldLayoutChg chg="mod">
          <pc:chgData name="Gastbenutzer" userId="S::urn:spo:anon#f86b790997f433fe469ee6d59c76f4a8a9dd4383fb9541d35ef5bb865230b574::" providerId="AD" clId="Web-{BF97C15D-6F68-B4B3-F6FF-031D6051F7AB}" dt="2023-08-24T13:18:28.147" v="2"/>
          <pc:sldLayoutMkLst>
            <pc:docMk/>
            <pc:sldMasterMk cId="3345050395" sldId="2147483660"/>
            <pc:sldLayoutMk cId="1685176984" sldId="2147483665"/>
          </pc:sldLayoutMkLst>
        </pc:sldLayoutChg>
        <pc:sldLayoutChg chg="mod">
          <pc:chgData name="Gastbenutzer" userId="S::urn:spo:anon#f86b790997f433fe469ee6d59c76f4a8a9dd4383fb9541d35ef5bb865230b574::" providerId="AD" clId="Web-{BF97C15D-6F68-B4B3-F6FF-031D6051F7AB}" dt="2023-08-24T13:18:28.147" v="2"/>
          <pc:sldLayoutMkLst>
            <pc:docMk/>
            <pc:sldMasterMk cId="3345050395" sldId="2147483660"/>
            <pc:sldLayoutMk cId="1672357736" sldId="2147483666"/>
          </pc:sldLayoutMkLst>
        </pc:sldLayoutChg>
        <pc:sldLayoutChg chg="mod">
          <pc:chgData name="Gastbenutzer" userId="S::urn:spo:anon#f86b790997f433fe469ee6d59c76f4a8a9dd4383fb9541d35ef5bb865230b574::" providerId="AD" clId="Web-{BF97C15D-6F68-B4B3-F6FF-031D6051F7AB}" dt="2023-08-24T13:18:28.147" v="2"/>
          <pc:sldLayoutMkLst>
            <pc:docMk/>
            <pc:sldMasterMk cId="3345050395" sldId="2147483660"/>
            <pc:sldLayoutMk cId="1019644223" sldId="2147483667"/>
          </pc:sldLayoutMkLst>
        </pc:sldLayoutChg>
        <pc:sldLayoutChg chg="mod">
          <pc:chgData name="Gastbenutzer" userId="S::urn:spo:anon#f86b790997f433fe469ee6d59c76f4a8a9dd4383fb9541d35ef5bb865230b574::" providerId="AD" clId="Web-{BF97C15D-6F68-B4B3-F6FF-031D6051F7AB}" dt="2023-08-24T13:18:28.147" v="2"/>
          <pc:sldLayoutMkLst>
            <pc:docMk/>
            <pc:sldMasterMk cId="3345050395" sldId="2147483660"/>
            <pc:sldLayoutMk cId="3795033650" sldId="2147483668"/>
          </pc:sldLayoutMkLst>
        </pc:sldLayoutChg>
        <pc:sldLayoutChg chg="mod">
          <pc:chgData name="Gastbenutzer" userId="S::urn:spo:anon#f86b790997f433fe469ee6d59c76f4a8a9dd4383fb9541d35ef5bb865230b574::" providerId="AD" clId="Web-{BF97C15D-6F68-B4B3-F6FF-031D6051F7AB}" dt="2023-08-24T13:18:28.147" v="2"/>
          <pc:sldLayoutMkLst>
            <pc:docMk/>
            <pc:sldMasterMk cId="3345050395" sldId="2147483660"/>
            <pc:sldLayoutMk cId="3130336461" sldId="2147483669"/>
          </pc:sldLayoutMkLst>
        </pc:sldLayoutChg>
        <pc:sldLayoutChg chg="mod">
          <pc:chgData name="Gastbenutzer" userId="S::urn:spo:anon#f86b790997f433fe469ee6d59c76f4a8a9dd4383fb9541d35ef5bb865230b574::" providerId="AD" clId="Web-{BF97C15D-6F68-B4B3-F6FF-031D6051F7AB}" dt="2023-08-24T13:18:28.147" v="2"/>
          <pc:sldLayoutMkLst>
            <pc:docMk/>
            <pc:sldMasterMk cId="3345050395" sldId="2147483660"/>
            <pc:sldLayoutMk cId="409574515" sldId="2147483670"/>
          </pc:sldLayoutMkLst>
        </pc:sldLayoutChg>
        <pc:sldLayoutChg chg="mod">
          <pc:chgData name="Gastbenutzer" userId="S::urn:spo:anon#f86b790997f433fe469ee6d59c76f4a8a9dd4383fb9541d35ef5bb865230b574::" providerId="AD" clId="Web-{BF97C15D-6F68-B4B3-F6FF-031D6051F7AB}" dt="2023-08-24T13:18:28.147" v="2"/>
          <pc:sldLayoutMkLst>
            <pc:docMk/>
            <pc:sldMasterMk cId="3345050395" sldId="2147483660"/>
            <pc:sldLayoutMk cId="1169738758" sldId="2147483671"/>
          </pc:sldLayoutMkLst>
        </pc:sldLayoutChg>
        <pc:sldLayoutChg chg="mod">
          <pc:chgData name="Gastbenutzer" userId="S::urn:spo:anon#f86b790997f433fe469ee6d59c76f4a8a9dd4383fb9541d35ef5bb865230b574::" providerId="AD" clId="Web-{BF97C15D-6F68-B4B3-F6FF-031D6051F7AB}" dt="2023-08-24T13:18:28.147" v="2"/>
          <pc:sldLayoutMkLst>
            <pc:docMk/>
            <pc:sldMasterMk cId="3345050395" sldId="2147483660"/>
            <pc:sldLayoutMk cId="2386721732" sldId="2147483672"/>
          </pc:sldLayoutMkLst>
        </pc:sldLayoutChg>
        <pc:sldLayoutChg chg="mod">
          <pc:chgData name="Gastbenutzer" userId="S::urn:spo:anon#f86b790997f433fe469ee6d59c76f4a8a9dd4383fb9541d35ef5bb865230b574::" providerId="AD" clId="Web-{BF97C15D-6F68-B4B3-F6FF-031D6051F7AB}" dt="2023-08-24T13:18:28.147" v="2"/>
          <pc:sldLayoutMkLst>
            <pc:docMk/>
            <pc:sldMasterMk cId="3345050395" sldId="2147483660"/>
            <pc:sldLayoutMk cId="1380964567" sldId="2147483673"/>
          </pc:sldLayoutMkLst>
        </pc:sldLayoutChg>
        <pc:sldLayoutChg chg="mod">
          <pc:chgData name="Gastbenutzer" userId="S::urn:spo:anon#f86b790997f433fe469ee6d59c76f4a8a9dd4383fb9541d35ef5bb865230b574::" providerId="AD" clId="Web-{BF97C15D-6F68-B4B3-F6FF-031D6051F7AB}" dt="2023-08-24T13:18:28.147" v="2"/>
          <pc:sldLayoutMkLst>
            <pc:docMk/>
            <pc:sldMasterMk cId="3345050395" sldId="2147483660"/>
            <pc:sldLayoutMk cId="3028177054" sldId="2147483677"/>
          </pc:sldLayoutMkLst>
        </pc:sldLayoutChg>
      </pc:sldMasterChg>
      <pc:sldMasterChg chg="mod modSldLayout">
        <pc:chgData name="Gastbenutzer" userId="S::urn:spo:anon#f86b790997f433fe469ee6d59c76f4a8a9dd4383fb9541d35ef5bb865230b574::" providerId="AD" clId="Web-{BF97C15D-6F68-B4B3-F6FF-031D6051F7AB}" dt="2023-08-24T13:18:28.147" v="2"/>
        <pc:sldMasterMkLst>
          <pc:docMk/>
          <pc:sldMasterMk cId="391508935" sldId="2147483675"/>
        </pc:sldMasterMkLst>
        <pc:sldLayoutChg chg="mod">
          <pc:chgData name="Gastbenutzer" userId="S::urn:spo:anon#f86b790997f433fe469ee6d59c76f4a8a9dd4383fb9541d35ef5bb865230b574::" providerId="AD" clId="Web-{BF97C15D-6F68-B4B3-F6FF-031D6051F7AB}" dt="2023-08-24T13:18:28.147" v="2"/>
          <pc:sldLayoutMkLst>
            <pc:docMk/>
            <pc:sldMasterMk cId="391508935" sldId="2147483675"/>
            <pc:sldLayoutMk cId="3059466993" sldId="2147483676"/>
          </pc:sldLayoutMkLst>
        </pc:sldLayoutChg>
      </pc:sldMasterChg>
    </pc:docChg>
  </pc:docChgLst>
  <pc:docChgLst>
    <pc:chgData name="Noémie Spiller" userId="S::nspiller@stud.hs-heilbronn.de::e4bebb1e-116a-4f15-b3ae-274db878ded7" providerId="AD" clId="Web-{6F55C8AD-1DD8-30BA-2291-0FCBF0CFF8F1}"/>
    <pc:docChg chg="modSld">
      <pc:chgData name="Noémie Spiller" userId="S::nspiller@stud.hs-heilbronn.de::e4bebb1e-116a-4f15-b3ae-274db878ded7" providerId="AD" clId="Web-{6F55C8AD-1DD8-30BA-2291-0FCBF0CFF8F1}" dt="2023-05-29T13:11:24.633" v="19" actId="20577"/>
      <pc:docMkLst>
        <pc:docMk/>
      </pc:docMkLst>
      <pc:sldChg chg="modSp">
        <pc:chgData name="Noémie Spiller" userId="S::nspiller@stud.hs-heilbronn.de::e4bebb1e-116a-4f15-b3ae-274db878ded7" providerId="AD" clId="Web-{6F55C8AD-1DD8-30BA-2291-0FCBF0CFF8F1}" dt="2023-05-29T13:11:24.633" v="19" actId="20577"/>
        <pc:sldMkLst>
          <pc:docMk/>
          <pc:sldMk cId="883094266" sldId="357"/>
        </pc:sldMkLst>
        <pc:graphicFrameChg chg="mod modGraphic">
          <ac:chgData name="Noémie Spiller" userId="S::nspiller@stud.hs-heilbronn.de::e4bebb1e-116a-4f15-b3ae-274db878ded7" providerId="AD" clId="Web-{6F55C8AD-1DD8-30BA-2291-0FCBF0CFF8F1}" dt="2023-05-29T13:11:24.633" v="19" actId="20577"/>
          <ac:graphicFrameMkLst>
            <pc:docMk/>
            <pc:sldMk cId="883094266" sldId="357"/>
            <ac:graphicFrameMk id="6" creationId="{60C765E1-87FE-FA26-5139-36E44A29E800}"/>
          </ac:graphicFrameMkLst>
        </pc:graphicFrameChg>
      </pc:sldChg>
    </pc:docChg>
  </pc:docChgLst>
  <pc:docChgLst>
    <pc:chgData name="Noémie Spiller" userId="e4bebb1e-116a-4f15-b3ae-274db878ded7" providerId="ADAL" clId="{A490C0FA-ABE5-4F7B-BF13-815DBCD4225F}"/>
    <pc:docChg chg="undo redo custSel addSld delSld modSld">
      <pc:chgData name="Noémie Spiller" userId="e4bebb1e-116a-4f15-b3ae-274db878ded7" providerId="ADAL" clId="{A490C0FA-ABE5-4F7B-BF13-815DBCD4225F}" dt="2023-05-30T10:26:34.024" v="813" actId="14100"/>
      <pc:docMkLst>
        <pc:docMk/>
      </pc:docMkLst>
      <pc:sldChg chg="del">
        <pc:chgData name="Noémie Spiller" userId="e4bebb1e-116a-4f15-b3ae-274db878ded7" providerId="ADAL" clId="{A490C0FA-ABE5-4F7B-BF13-815DBCD4225F}" dt="2023-05-29T13:12:31.759" v="99" actId="2696"/>
        <pc:sldMkLst>
          <pc:docMk/>
          <pc:sldMk cId="1763306305" sldId="356"/>
        </pc:sldMkLst>
      </pc:sldChg>
      <pc:sldChg chg="modSp mod">
        <pc:chgData name="Noémie Spiller" userId="e4bebb1e-116a-4f15-b3ae-274db878ded7" providerId="ADAL" clId="{A490C0FA-ABE5-4F7B-BF13-815DBCD4225F}" dt="2023-05-29T13:12:08.964" v="97" actId="207"/>
        <pc:sldMkLst>
          <pc:docMk/>
          <pc:sldMk cId="883094266" sldId="357"/>
        </pc:sldMkLst>
        <pc:graphicFrameChg chg="modGraphic">
          <ac:chgData name="Noémie Spiller" userId="e4bebb1e-116a-4f15-b3ae-274db878ded7" providerId="ADAL" clId="{A490C0FA-ABE5-4F7B-BF13-815DBCD4225F}" dt="2023-05-29T13:12:08.964" v="97" actId="207"/>
          <ac:graphicFrameMkLst>
            <pc:docMk/>
            <pc:sldMk cId="883094266" sldId="357"/>
            <ac:graphicFrameMk id="6" creationId="{60C765E1-87FE-FA26-5139-36E44A29E800}"/>
          </ac:graphicFrameMkLst>
        </pc:graphicFrameChg>
      </pc:sldChg>
      <pc:sldChg chg="addSp delSp modSp mod modClrScheme chgLayout">
        <pc:chgData name="Noémie Spiller" userId="e4bebb1e-116a-4f15-b3ae-274db878ded7" providerId="ADAL" clId="{A490C0FA-ABE5-4F7B-BF13-815DBCD4225F}" dt="2023-05-30T08:38:28.581" v="186" actId="1076"/>
        <pc:sldMkLst>
          <pc:docMk/>
          <pc:sldMk cId="2541601619" sldId="358"/>
        </pc:sldMkLst>
        <pc:spChg chg="mod">
          <ac:chgData name="Noémie Spiller" userId="e4bebb1e-116a-4f15-b3ae-274db878ded7" providerId="ADAL" clId="{A490C0FA-ABE5-4F7B-BF13-815DBCD4225F}" dt="2023-05-23T10:26:16.659" v="12" actId="26606"/>
          <ac:spMkLst>
            <pc:docMk/>
            <pc:sldMk cId="2541601619" sldId="358"/>
            <ac:spMk id="2" creationId="{79E23600-410B-182D-6876-E823C3C16E5D}"/>
          </ac:spMkLst>
        </pc:spChg>
        <pc:spChg chg="mod">
          <ac:chgData name="Noémie Spiller" userId="e4bebb1e-116a-4f15-b3ae-274db878ded7" providerId="ADAL" clId="{A490C0FA-ABE5-4F7B-BF13-815DBCD4225F}" dt="2023-05-23T10:26:16.659" v="12" actId="26606"/>
          <ac:spMkLst>
            <pc:docMk/>
            <pc:sldMk cId="2541601619" sldId="358"/>
            <ac:spMk id="3" creationId="{C0381440-CB5B-3C07-BCE2-FA866C9C6001}"/>
          </ac:spMkLst>
        </pc:spChg>
        <pc:spChg chg="mod">
          <ac:chgData name="Noémie Spiller" userId="e4bebb1e-116a-4f15-b3ae-274db878ded7" providerId="ADAL" clId="{A490C0FA-ABE5-4F7B-BF13-815DBCD4225F}" dt="2023-05-23T10:26:16.659" v="12" actId="26606"/>
          <ac:spMkLst>
            <pc:docMk/>
            <pc:sldMk cId="2541601619" sldId="358"/>
            <ac:spMk id="4" creationId="{5EC51E62-AF43-2CF9-5945-D5BC3D58F7A8}"/>
          </ac:spMkLst>
        </pc:spChg>
        <pc:spChg chg="del">
          <ac:chgData name="Noémie Spiller" userId="e4bebb1e-116a-4f15-b3ae-274db878ded7" providerId="ADAL" clId="{A490C0FA-ABE5-4F7B-BF13-815DBCD4225F}" dt="2023-05-23T10:13:28.189" v="1" actId="1957"/>
          <ac:spMkLst>
            <pc:docMk/>
            <pc:sldMk cId="2541601619" sldId="358"/>
            <ac:spMk id="5" creationId="{9BFDD5D4-5777-4BF3-C985-0FFB9EF013A0}"/>
          </ac:spMkLst>
        </pc:spChg>
        <pc:spChg chg="add mod">
          <ac:chgData name="Noémie Spiller" userId="e4bebb1e-116a-4f15-b3ae-274db878ded7" providerId="ADAL" clId="{A490C0FA-ABE5-4F7B-BF13-815DBCD4225F}" dt="2023-05-30T08:36:07.425" v="166"/>
          <ac:spMkLst>
            <pc:docMk/>
            <pc:sldMk cId="2541601619" sldId="358"/>
            <ac:spMk id="7" creationId="{3B3BC348-82D1-D410-F208-5DD36CC9DF94}"/>
          </ac:spMkLst>
        </pc:spChg>
        <pc:spChg chg="add del mod">
          <ac:chgData name="Noémie Spiller" userId="e4bebb1e-116a-4f15-b3ae-274db878ded7" providerId="ADAL" clId="{A490C0FA-ABE5-4F7B-BF13-815DBCD4225F}" dt="2023-05-23T10:26:16.659" v="12" actId="26606"/>
          <ac:spMkLst>
            <pc:docMk/>
            <pc:sldMk cId="2541601619" sldId="358"/>
            <ac:spMk id="11" creationId="{362C74C7-1294-AA65-4E0A-2228542016C8}"/>
          </ac:spMkLst>
        </pc:spChg>
        <pc:spChg chg="add mod">
          <ac:chgData name="Noémie Spiller" userId="e4bebb1e-116a-4f15-b3ae-274db878ded7" providerId="ADAL" clId="{A490C0FA-ABE5-4F7B-BF13-815DBCD4225F}" dt="2023-05-23T11:42:25.815" v="19"/>
          <ac:spMkLst>
            <pc:docMk/>
            <pc:sldMk cId="2541601619" sldId="358"/>
            <ac:spMk id="14" creationId="{CA83DB73-BA7D-E9D6-26CD-69C10894DE44}"/>
          </ac:spMkLst>
        </pc:spChg>
        <pc:spChg chg="add mod">
          <ac:chgData name="Noémie Spiller" userId="e4bebb1e-116a-4f15-b3ae-274db878ded7" providerId="ADAL" clId="{A490C0FA-ABE5-4F7B-BF13-815DBCD4225F}" dt="2023-05-23T11:46:01.763" v="95" actId="20577"/>
          <ac:spMkLst>
            <pc:docMk/>
            <pc:sldMk cId="2541601619" sldId="358"/>
            <ac:spMk id="18" creationId="{CBE04F93-3167-1126-6D7C-9178720F2497}"/>
          </ac:spMkLst>
        </pc:spChg>
        <pc:graphicFrameChg chg="add del mod">
          <ac:chgData name="Noémie Spiller" userId="e4bebb1e-116a-4f15-b3ae-274db878ded7" providerId="ADAL" clId="{A490C0FA-ABE5-4F7B-BF13-815DBCD4225F}" dt="2023-05-23T10:26:10.059" v="8" actId="478"/>
          <ac:graphicFrameMkLst>
            <pc:docMk/>
            <pc:sldMk cId="2541601619" sldId="358"/>
            <ac:graphicFrameMk id="9" creationId="{59CF048C-ADF0-A05F-409A-E2F964909A19}"/>
          </ac:graphicFrameMkLst>
        </pc:graphicFrameChg>
        <pc:graphicFrameChg chg="add del mod">
          <ac:chgData name="Noémie Spiller" userId="e4bebb1e-116a-4f15-b3ae-274db878ded7" providerId="ADAL" clId="{A490C0FA-ABE5-4F7B-BF13-815DBCD4225F}" dt="2023-05-30T08:38:05.658" v="185" actId="478"/>
          <ac:graphicFrameMkLst>
            <pc:docMk/>
            <pc:sldMk cId="2541601619" sldId="358"/>
            <ac:graphicFrameMk id="10" creationId="{9F9D9834-0009-2514-0D37-C7F43C4D2F51}"/>
          </ac:graphicFrameMkLst>
        </pc:graphicFrameChg>
        <pc:picChg chg="add mod">
          <ac:chgData name="Noémie Spiller" userId="e4bebb1e-116a-4f15-b3ae-274db878ded7" providerId="ADAL" clId="{A490C0FA-ABE5-4F7B-BF13-815DBCD4225F}" dt="2023-05-30T08:38:28.581" v="186" actId="1076"/>
          <ac:picMkLst>
            <pc:docMk/>
            <pc:sldMk cId="2541601619" sldId="358"/>
            <ac:picMk id="6" creationId="{B7AFC3B4-F9E0-FED3-3668-1602D439CB1B}"/>
          </ac:picMkLst>
        </pc:picChg>
        <pc:picChg chg="add mod">
          <ac:chgData name="Noémie Spiller" userId="e4bebb1e-116a-4f15-b3ae-274db878ded7" providerId="ADAL" clId="{A490C0FA-ABE5-4F7B-BF13-815DBCD4225F}" dt="2023-05-23T10:26:16.659" v="12" actId="26606"/>
          <ac:picMkLst>
            <pc:docMk/>
            <pc:sldMk cId="2541601619" sldId="358"/>
            <ac:picMk id="13" creationId="{6C2C5D31-B9A4-FCFD-39C4-F8447AEEAA5E}"/>
          </ac:picMkLst>
        </pc:picChg>
      </pc:sldChg>
      <pc:sldChg chg="addSp modSp mod modNotesTx">
        <pc:chgData name="Noémie Spiller" userId="e4bebb1e-116a-4f15-b3ae-274db878ded7" providerId="ADAL" clId="{A490C0FA-ABE5-4F7B-BF13-815DBCD4225F}" dt="2023-05-30T09:16:40.869" v="801" actId="20577"/>
        <pc:sldMkLst>
          <pc:docMk/>
          <pc:sldMk cId="4229679170" sldId="359"/>
        </pc:sldMkLst>
        <pc:spChg chg="mod">
          <ac:chgData name="Noémie Spiller" userId="e4bebb1e-116a-4f15-b3ae-274db878ded7" providerId="ADAL" clId="{A490C0FA-ABE5-4F7B-BF13-815DBCD4225F}" dt="2023-05-30T09:16:40.869" v="801" actId="20577"/>
          <ac:spMkLst>
            <pc:docMk/>
            <pc:sldMk cId="4229679170" sldId="359"/>
            <ac:spMk id="4" creationId="{85814CD9-9D42-2B05-ACC5-0416562798DE}"/>
          </ac:spMkLst>
        </pc:spChg>
        <pc:spChg chg="mod">
          <ac:chgData name="Noémie Spiller" userId="e4bebb1e-116a-4f15-b3ae-274db878ded7" providerId="ADAL" clId="{A490C0FA-ABE5-4F7B-BF13-815DBCD4225F}" dt="2023-05-30T09:14:28.373" v="749" actId="5793"/>
          <ac:spMkLst>
            <pc:docMk/>
            <pc:sldMk cId="4229679170" sldId="359"/>
            <ac:spMk id="5" creationId="{A2967FA9-0661-4748-EBFA-ED131685EFAE}"/>
          </ac:spMkLst>
        </pc:spChg>
        <pc:spChg chg="add mod">
          <ac:chgData name="Noémie Spiller" userId="e4bebb1e-116a-4f15-b3ae-274db878ded7" providerId="ADAL" clId="{A490C0FA-ABE5-4F7B-BF13-815DBCD4225F}" dt="2023-05-30T09:14:53.919" v="753" actId="1076"/>
          <ac:spMkLst>
            <pc:docMk/>
            <pc:sldMk cId="4229679170" sldId="359"/>
            <ac:spMk id="8" creationId="{E0077CA4-3DFA-03E0-426C-14970E51A60D}"/>
          </ac:spMkLst>
        </pc:spChg>
        <pc:spChg chg="add mod">
          <ac:chgData name="Noémie Spiller" userId="e4bebb1e-116a-4f15-b3ae-274db878ded7" providerId="ADAL" clId="{A490C0FA-ABE5-4F7B-BF13-815DBCD4225F}" dt="2023-05-30T09:15:34.103" v="763"/>
          <ac:spMkLst>
            <pc:docMk/>
            <pc:sldMk cId="4229679170" sldId="359"/>
            <ac:spMk id="11" creationId="{E59B3AFE-C916-5A73-8632-B20E2F33F526}"/>
          </ac:spMkLst>
        </pc:spChg>
        <pc:picChg chg="add mod">
          <ac:chgData name="Noémie Spiller" userId="e4bebb1e-116a-4f15-b3ae-274db878ded7" providerId="ADAL" clId="{A490C0FA-ABE5-4F7B-BF13-815DBCD4225F}" dt="2023-05-30T09:14:49.607" v="752" actId="1076"/>
          <ac:picMkLst>
            <pc:docMk/>
            <pc:sldMk cId="4229679170" sldId="359"/>
            <ac:picMk id="7" creationId="{649156F3-8D63-763D-BCDD-1180A2E1EA68}"/>
          </ac:picMkLst>
        </pc:picChg>
        <pc:picChg chg="add mod">
          <ac:chgData name="Noémie Spiller" userId="e4bebb1e-116a-4f15-b3ae-274db878ded7" providerId="ADAL" clId="{A490C0FA-ABE5-4F7B-BF13-815DBCD4225F}" dt="2023-05-30T09:15:04.578" v="756" actId="1076"/>
          <ac:picMkLst>
            <pc:docMk/>
            <pc:sldMk cId="4229679170" sldId="359"/>
            <ac:picMk id="10" creationId="{AC0A9631-CAE2-8AAC-CE29-CB91F1324F9A}"/>
          </ac:picMkLst>
        </pc:picChg>
      </pc:sldChg>
      <pc:sldChg chg="del">
        <pc:chgData name="Noémie Spiller" userId="e4bebb1e-116a-4f15-b3ae-274db878ded7" providerId="ADAL" clId="{A490C0FA-ABE5-4F7B-BF13-815DBCD4225F}" dt="2023-05-29T13:12:31.759" v="99" actId="2696"/>
        <pc:sldMkLst>
          <pc:docMk/>
          <pc:sldMk cId="2512324309" sldId="360"/>
        </pc:sldMkLst>
      </pc:sldChg>
      <pc:sldChg chg="addSp delSp modSp mod">
        <pc:chgData name="Noémie Spiller" userId="e4bebb1e-116a-4f15-b3ae-274db878ded7" providerId="ADAL" clId="{A490C0FA-ABE5-4F7B-BF13-815DBCD4225F}" dt="2023-05-30T10:26:34.024" v="813" actId="14100"/>
        <pc:sldMkLst>
          <pc:docMk/>
          <pc:sldMk cId="1024414484" sldId="361"/>
        </pc:sldMkLst>
        <pc:spChg chg="del">
          <ac:chgData name="Noémie Spiller" userId="e4bebb1e-116a-4f15-b3ae-274db878ded7" providerId="ADAL" clId="{A490C0FA-ABE5-4F7B-BF13-815DBCD4225F}" dt="2023-05-30T08:41:03.375" v="187"/>
          <ac:spMkLst>
            <pc:docMk/>
            <pc:sldMk cId="1024414484" sldId="361"/>
            <ac:spMk id="5" creationId="{6B555C86-F8D6-2232-7F04-34F1C1E8CCBF}"/>
          </ac:spMkLst>
        </pc:spChg>
        <pc:spChg chg="add mod">
          <ac:chgData name="Noémie Spiller" userId="e4bebb1e-116a-4f15-b3ae-274db878ded7" providerId="ADAL" clId="{A490C0FA-ABE5-4F7B-BF13-815DBCD4225F}" dt="2023-05-30T10:26:34.024" v="813" actId="14100"/>
          <ac:spMkLst>
            <pc:docMk/>
            <pc:sldMk cId="1024414484" sldId="361"/>
            <ac:spMk id="8" creationId="{D6F397D1-9A46-286C-F0A3-6EDE608B74C0}"/>
          </ac:spMkLst>
        </pc:spChg>
        <pc:picChg chg="add mod">
          <ac:chgData name="Noémie Spiller" userId="e4bebb1e-116a-4f15-b3ae-274db878ded7" providerId="ADAL" clId="{A490C0FA-ABE5-4F7B-BF13-815DBCD4225F}" dt="2023-05-30T08:41:06.071" v="189" actId="962"/>
          <ac:picMkLst>
            <pc:docMk/>
            <pc:sldMk cId="1024414484" sldId="361"/>
            <ac:picMk id="7" creationId="{4E2D8364-D235-5213-21EC-C25BE4A5A791}"/>
          </ac:picMkLst>
        </pc:picChg>
      </pc:sldChg>
      <pc:sldChg chg="del">
        <pc:chgData name="Noémie Spiller" userId="e4bebb1e-116a-4f15-b3ae-274db878ded7" providerId="ADAL" clId="{A490C0FA-ABE5-4F7B-BF13-815DBCD4225F}" dt="2023-05-29T13:12:31.759" v="99" actId="2696"/>
        <pc:sldMkLst>
          <pc:docMk/>
          <pc:sldMk cId="4224074385" sldId="362"/>
        </pc:sldMkLst>
      </pc:sldChg>
      <pc:sldChg chg="modSp add mod">
        <pc:chgData name="Noémie Spiller" userId="e4bebb1e-116a-4f15-b3ae-274db878ded7" providerId="ADAL" clId="{A490C0FA-ABE5-4F7B-BF13-815DBCD4225F}" dt="2023-05-29T13:14:56.512" v="109" actId="20577"/>
        <pc:sldMkLst>
          <pc:docMk/>
          <pc:sldMk cId="1640701986" sldId="363"/>
        </pc:sldMkLst>
        <pc:spChg chg="mod">
          <ac:chgData name="Noémie Spiller" userId="e4bebb1e-116a-4f15-b3ae-274db878ded7" providerId="ADAL" clId="{A490C0FA-ABE5-4F7B-BF13-815DBCD4225F}" dt="2023-05-29T13:14:56.512" v="109" actId="20577"/>
          <ac:spMkLst>
            <pc:docMk/>
            <pc:sldMk cId="1640701986" sldId="363"/>
            <ac:spMk id="3" creationId="{D7651B55-B946-B9EF-7100-2776B63A242A}"/>
          </ac:spMkLst>
        </pc:spChg>
      </pc:sldChg>
      <pc:sldChg chg="modSp add mod">
        <pc:chgData name="Noémie Spiller" userId="e4bebb1e-116a-4f15-b3ae-274db878ded7" providerId="ADAL" clId="{A490C0FA-ABE5-4F7B-BF13-815DBCD4225F}" dt="2023-05-29T13:15:36.747" v="126" actId="113"/>
        <pc:sldMkLst>
          <pc:docMk/>
          <pc:sldMk cId="2121786811" sldId="364"/>
        </pc:sldMkLst>
        <pc:graphicFrameChg chg="mod modGraphic">
          <ac:chgData name="Noémie Spiller" userId="e4bebb1e-116a-4f15-b3ae-274db878ded7" providerId="ADAL" clId="{A490C0FA-ABE5-4F7B-BF13-815DBCD4225F}" dt="2023-05-29T13:15:36.747" v="126" actId="113"/>
          <ac:graphicFrameMkLst>
            <pc:docMk/>
            <pc:sldMk cId="2121786811" sldId="364"/>
            <ac:graphicFrameMk id="6" creationId="{60C765E1-87FE-FA26-5139-36E44A29E800}"/>
          </ac:graphicFrameMkLst>
        </pc:graphicFrameChg>
      </pc:sldChg>
      <pc:sldChg chg="delSp modSp add mod">
        <pc:chgData name="Noémie Spiller" userId="e4bebb1e-116a-4f15-b3ae-274db878ded7" providerId="ADAL" clId="{A490C0FA-ABE5-4F7B-BF13-815DBCD4225F}" dt="2023-05-29T13:17:09.748" v="143" actId="20577"/>
        <pc:sldMkLst>
          <pc:docMk/>
          <pc:sldMk cId="3063743889" sldId="365"/>
        </pc:sldMkLst>
        <pc:spChg chg="mod">
          <ac:chgData name="Noémie Spiller" userId="e4bebb1e-116a-4f15-b3ae-274db878ded7" providerId="ADAL" clId="{A490C0FA-ABE5-4F7B-BF13-815DBCD4225F}" dt="2023-05-29T13:17:04.850" v="139" actId="20577"/>
          <ac:spMkLst>
            <pc:docMk/>
            <pc:sldMk cId="3063743889" sldId="365"/>
            <ac:spMk id="4" creationId="{5EC51E62-AF43-2CF9-5945-D5BC3D58F7A8}"/>
          </ac:spMkLst>
        </pc:spChg>
        <pc:spChg chg="mod">
          <ac:chgData name="Noémie Spiller" userId="e4bebb1e-116a-4f15-b3ae-274db878ded7" providerId="ADAL" clId="{A490C0FA-ABE5-4F7B-BF13-815DBCD4225F}" dt="2023-05-29T13:17:09.748" v="143" actId="20577"/>
          <ac:spMkLst>
            <pc:docMk/>
            <pc:sldMk cId="3063743889" sldId="365"/>
            <ac:spMk id="18" creationId="{CBE04F93-3167-1126-6D7C-9178720F2497}"/>
          </ac:spMkLst>
        </pc:spChg>
        <pc:picChg chg="del">
          <ac:chgData name="Noémie Spiller" userId="e4bebb1e-116a-4f15-b3ae-274db878ded7" providerId="ADAL" clId="{A490C0FA-ABE5-4F7B-BF13-815DBCD4225F}" dt="2023-05-29T13:16:59.041" v="128" actId="478"/>
          <ac:picMkLst>
            <pc:docMk/>
            <pc:sldMk cId="3063743889" sldId="365"/>
            <ac:picMk id="13" creationId="{6C2C5D31-B9A4-FCFD-39C4-F8447AEEAA5E}"/>
          </ac:picMkLst>
        </pc:picChg>
      </pc:sldChg>
      <pc:sldChg chg="modSp add mod">
        <pc:chgData name="Noémie Spiller" userId="e4bebb1e-116a-4f15-b3ae-274db878ded7" providerId="ADAL" clId="{A490C0FA-ABE5-4F7B-BF13-815DBCD4225F}" dt="2023-05-30T09:20:14.674" v="805" actId="20577"/>
        <pc:sldMkLst>
          <pc:docMk/>
          <pc:sldMk cId="1510700727" sldId="366"/>
        </pc:sldMkLst>
        <pc:spChg chg="mod">
          <ac:chgData name="Noémie Spiller" userId="e4bebb1e-116a-4f15-b3ae-274db878ded7" providerId="ADAL" clId="{A490C0FA-ABE5-4F7B-BF13-815DBCD4225F}" dt="2023-05-29T13:17:15.635" v="153" actId="20577"/>
          <ac:spMkLst>
            <pc:docMk/>
            <pc:sldMk cId="1510700727" sldId="366"/>
            <ac:spMk id="4" creationId="{85814CD9-9D42-2B05-ACC5-0416562798DE}"/>
          </ac:spMkLst>
        </pc:spChg>
        <pc:spChg chg="mod">
          <ac:chgData name="Noémie Spiller" userId="e4bebb1e-116a-4f15-b3ae-274db878ded7" providerId="ADAL" clId="{A490C0FA-ABE5-4F7B-BF13-815DBCD4225F}" dt="2023-05-30T09:20:14.674" v="805" actId="20577"/>
          <ac:spMkLst>
            <pc:docMk/>
            <pc:sldMk cId="1510700727" sldId="366"/>
            <ac:spMk id="5" creationId="{A2967FA9-0661-4748-EBFA-ED131685EFAE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D2C8E5-28B0-4BF3-9FFD-50C9B7AD8C18}" type="doc">
      <dgm:prSet loTypeId="urn:microsoft.com/office/officeart/2005/8/layout/venn2" loCatId="relationship" qsTypeId="urn:microsoft.com/office/officeart/2005/8/quickstyle/3d4" qsCatId="3D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A67147A4-52AD-4F99-9307-11BADBF7D76E}">
      <dgm:prSet phldrT="[Text]" custT="1"/>
      <dgm:spPr>
        <a:solidFill>
          <a:schemeClr val="accent1">
            <a:lumMod val="40000"/>
            <a:lumOff val="60000"/>
          </a:schemeClr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de-DE" sz="1400" b="1" dirty="0"/>
            <a:t>Künstliche Intelligenz</a:t>
          </a:r>
        </a:p>
      </dgm:t>
    </dgm:pt>
    <dgm:pt modelId="{A89BFC25-C03D-4B86-8768-56A59EA6CB69}" type="parTrans" cxnId="{C8A010E8-129C-479E-A051-CAFCE83B23F1}">
      <dgm:prSet/>
      <dgm:spPr/>
      <dgm:t>
        <a:bodyPr/>
        <a:lstStyle/>
        <a:p>
          <a:endParaRPr lang="de-DE"/>
        </a:p>
      </dgm:t>
    </dgm:pt>
    <dgm:pt modelId="{3BC06C4A-39E8-435E-BF23-99B8B565686A}" type="sibTrans" cxnId="{C8A010E8-129C-479E-A051-CAFCE83B23F1}">
      <dgm:prSet/>
      <dgm:spPr/>
      <dgm:t>
        <a:bodyPr/>
        <a:lstStyle/>
        <a:p>
          <a:endParaRPr lang="de-DE"/>
        </a:p>
      </dgm:t>
    </dgm:pt>
    <dgm:pt modelId="{CF1025BF-2AEA-4E54-987D-0ABDA624FE8F}">
      <dgm:prSet phldrT="[Text]" custT="1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de-DE" sz="1400" b="1" dirty="0"/>
            <a:t>Deep Learning</a:t>
          </a:r>
        </a:p>
      </dgm:t>
    </dgm:pt>
    <dgm:pt modelId="{38D9BE20-27C8-44ED-A7D1-2DDB93871B9F}" type="parTrans" cxnId="{9919C8E0-284A-4BC8-8084-CB71FFBADD22}">
      <dgm:prSet/>
      <dgm:spPr/>
      <dgm:t>
        <a:bodyPr/>
        <a:lstStyle/>
        <a:p>
          <a:endParaRPr lang="de-DE"/>
        </a:p>
      </dgm:t>
    </dgm:pt>
    <dgm:pt modelId="{8E03DC43-123E-43D1-80AC-140129843BBD}" type="sibTrans" cxnId="{9919C8E0-284A-4BC8-8084-CB71FFBADD22}">
      <dgm:prSet/>
      <dgm:spPr/>
      <dgm:t>
        <a:bodyPr/>
        <a:lstStyle/>
        <a:p>
          <a:endParaRPr lang="de-DE"/>
        </a:p>
      </dgm:t>
    </dgm:pt>
    <dgm:pt modelId="{FA1BE47C-2B08-4B52-9891-FED8FFD9E56C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300" b="1" dirty="0"/>
            <a:t>Neuronale Netze</a:t>
          </a:r>
        </a:p>
      </dgm:t>
    </dgm:pt>
    <dgm:pt modelId="{35871CCD-024B-49DB-BAE2-FD824A374D2B}" type="sibTrans" cxnId="{B0319BF5-B0BB-4B48-AC17-D1CE5ADB034A}">
      <dgm:prSet/>
      <dgm:spPr/>
      <dgm:t>
        <a:bodyPr/>
        <a:lstStyle/>
        <a:p>
          <a:endParaRPr lang="de-DE"/>
        </a:p>
      </dgm:t>
    </dgm:pt>
    <dgm:pt modelId="{0E9C761D-F661-4341-B167-D4F6C0A929E5}" type="parTrans" cxnId="{B0319BF5-B0BB-4B48-AC17-D1CE5ADB034A}">
      <dgm:prSet/>
      <dgm:spPr/>
      <dgm:t>
        <a:bodyPr/>
        <a:lstStyle/>
        <a:p>
          <a:endParaRPr lang="de-DE"/>
        </a:p>
      </dgm:t>
    </dgm:pt>
    <dgm:pt modelId="{A50DD0D1-AF43-43F0-B6E8-E42068214884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de-DE" sz="1300" b="1"/>
            <a:t>Maschinelles Lernen</a:t>
          </a:r>
        </a:p>
      </dgm:t>
    </dgm:pt>
    <dgm:pt modelId="{2D2A8AEE-8011-4344-B75F-98A3CC0B0C9A}" type="sibTrans" cxnId="{ABAB94DA-AE57-49A0-A1BD-8A2E42C27F77}">
      <dgm:prSet/>
      <dgm:spPr/>
      <dgm:t>
        <a:bodyPr/>
        <a:lstStyle/>
        <a:p>
          <a:endParaRPr lang="de-DE"/>
        </a:p>
      </dgm:t>
    </dgm:pt>
    <dgm:pt modelId="{F3AB8D49-68E2-4B5B-ABB4-BAD49DEAE967}" type="parTrans" cxnId="{ABAB94DA-AE57-49A0-A1BD-8A2E42C27F77}">
      <dgm:prSet/>
      <dgm:spPr/>
      <dgm:t>
        <a:bodyPr/>
        <a:lstStyle/>
        <a:p>
          <a:endParaRPr lang="de-DE"/>
        </a:p>
      </dgm:t>
    </dgm:pt>
    <dgm:pt modelId="{61006E37-3390-4E8E-BCAE-705E7F05F74C}" type="pres">
      <dgm:prSet presAssocID="{A6D2C8E5-28B0-4BF3-9FFD-50C9B7AD8C18}" presName="Name0" presStyleCnt="0">
        <dgm:presLayoutVars>
          <dgm:chMax val="7"/>
          <dgm:resizeHandles val="exact"/>
        </dgm:presLayoutVars>
      </dgm:prSet>
      <dgm:spPr/>
    </dgm:pt>
    <dgm:pt modelId="{05A9FF80-1B20-45CC-997B-1EA69E0D79B4}" type="pres">
      <dgm:prSet presAssocID="{A6D2C8E5-28B0-4BF3-9FFD-50C9B7AD8C18}" presName="comp1" presStyleCnt="0"/>
      <dgm:spPr/>
    </dgm:pt>
    <dgm:pt modelId="{47A23D5B-19F5-4A1F-8897-C4166698C784}" type="pres">
      <dgm:prSet presAssocID="{A6D2C8E5-28B0-4BF3-9FFD-50C9B7AD8C18}" presName="circle1" presStyleLbl="node1" presStyleIdx="0" presStyleCnt="4" custScaleX="121054"/>
      <dgm:spPr/>
    </dgm:pt>
    <dgm:pt modelId="{6042707A-B21A-4EE5-AA27-66B99C19021C}" type="pres">
      <dgm:prSet presAssocID="{A6D2C8E5-28B0-4BF3-9FFD-50C9B7AD8C18}" presName="c1text" presStyleLbl="node1" presStyleIdx="0" presStyleCnt="4">
        <dgm:presLayoutVars>
          <dgm:bulletEnabled val="1"/>
        </dgm:presLayoutVars>
      </dgm:prSet>
      <dgm:spPr/>
    </dgm:pt>
    <dgm:pt modelId="{3966B582-6824-48E2-8CD9-5BC9972E0A14}" type="pres">
      <dgm:prSet presAssocID="{A6D2C8E5-28B0-4BF3-9FFD-50C9B7AD8C18}" presName="comp2" presStyleCnt="0"/>
      <dgm:spPr/>
    </dgm:pt>
    <dgm:pt modelId="{10BE5D33-C8F3-4F85-9FD0-C23B5EC53DB9}" type="pres">
      <dgm:prSet presAssocID="{A6D2C8E5-28B0-4BF3-9FFD-50C9B7AD8C18}" presName="circle2" presStyleLbl="node1" presStyleIdx="1" presStyleCnt="4" custScaleX="123502" custLinFactNeighborX="36" custLinFactNeighborY="-2029"/>
      <dgm:spPr/>
    </dgm:pt>
    <dgm:pt modelId="{D90ABB3F-B583-40D2-B8B7-3672182DF22F}" type="pres">
      <dgm:prSet presAssocID="{A6D2C8E5-28B0-4BF3-9FFD-50C9B7AD8C18}" presName="c2text" presStyleLbl="node1" presStyleIdx="1" presStyleCnt="4">
        <dgm:presLayoutVars>
          <dgm:bulletEnabled val="1"/>
        </dgm:presLayoutVars>
      </dgm:prSet>
      <dgm:spPr/>
    </dgm:pt>
    <dgm:pt modelId="{49F504BF-2914-49C3-A96A-35CB2AF50830}" type="pres">
      <dgm:prSet presAssocID="{A6D2C8E5-28B0-4BF3-9FFD-50C9B7AD8C18}" presName="comp3" presStyleCnt="0"/>
      <dgm:spPr/>
    </dgm:pt>
    <dgm:pt modelId="{77943197-0EF7-4A29-B849-656048EF1E93}" type="pres">
      <dgm:prSet presAssocID="{A6D2C8E5-28B0-4BF3-9FFD-50C9B7AD8C18}" presName="circle3" presStyleLbl="node1" presStyleIdx="2" presStyleCnt="4" custLinFactNeighborX="0" custLinFactNeighborY="-7405"/>
      <dgm:spPr/>
    </dgm:pt>
    <dgm:pt modelId="{8D9263EC-BCDF-4FBD-A5A4-353CC205AF9B}" type="pres">
      <dgm:prSet presAssocID="{A6D2C8E5-28B0-4BF3-9FFD-50C9B7AD8C18}" presName="c3text" presStyleLbl="node1" presStyleIdx="2" presStyleCnt="4">
        <dgm:presLayoutVars>
          <dgm:bulletEnabled val="1"/>
        </dgm:presLayoutVars>
      </dgm:prSet>
      <dgm:spPr/>
    </dgm:pt>
    <dgm:pt modelId="{C7FBC235-C430-4526-B085-CDF6469ED333}" type="pres">
      <dgm:prSet presAssocID="{A6D2C8E5-28B0-4BF3-9FFD-50C9B7AD8C18}" presName="comp4" presStyleCnt="0"/>
      <dgm:spPr/>
    </dgm:pt>
    <dgm:pt modelId="{732711D6-EB8E-4488-93F0-BCE4EAC70043}" type="pres">
      <dgm:prSet presAssocID="{A6D2C8E5-28B0-4BF3-9FFD-50C9B7AD8C18}" presName="circle4" presStyleLbl="node1" presStyleIdx="3" presStyleCnt="4" custLinFactNeighborX="72" custLinFactNeighborY="-18749"/>
      <dgm:spPr/>
    </dgm:pt>
    <dgm:pt modelId="{0105A62A-80FC-4243-B7DD-1BCA7790F34C}" type="pres">
      <dgm:prSet presAssocID="{A6D2C8E5-28B0-4BF3-9FFD-50C9B7AD8C18}" presName="c4text" presStyleLbl="node1" presStyleIdx="3" presStyleCnt="4">
        <dgm:presLayoutVars>
          <dgm:bulletEnabled val="1"/>
        </dgm:presLayoutVars>
      </dgm:prSet>
      <dgm:spPr/>
    </dgm:pt>
  </dgm:ptLst>
  <dgm:cxnLst>
    <dgm:cxn modelId="{8F8EAA00-4C09-4DA0-B309-BE29F194ECBC}" type="presOf" srcId="{CF1025BF-2AEA-4E54-987D-0ABDA624FE8F}" destId="{0105A62A-80FC-4243-B7DD-1BCA7790F34C}" srcOrd="1" destOrd="0" presId="urn:microsoft.com/office/officeart/2005/8/layout/venn2"/>
    <dgm:cxn modelId="{3462250C-18EF-42D4-9905-883FD2539460}" type="presOf" srcId="{A67147A4-52AD-4F99-9307-11BADBF7D76E}" destId="{6042707A-B21A-4EE5-AA27-66B99C19021C}" srcOrd="1" destOrd="0" presId="urn:microsoft.com/office/officeart/2005/8/layout/venn2"/>
    <dgm:cxn modelId="{7B32005E-A32B-4189-B3F3-608AE9A62DD4}" type="presOf" srcId="{CF1025BF-2AEA-4E54-987D-0ABDA624FE8F}" destId="{732711D6-EB8E-4488-93F0-BCE4EAC70043}" srcOrd="0" destOrd="0" presId="urn:microsoft.com/office/officeart/2005/8/layout/venn2"/>
    <dgm:cxn modelId="{77509B6E-2A49-48EC-9FB2-35AE927A4192}" type="presOf" srcId="{FA1BE47C-2B08-4B52-9891-FED8FFD9E56C}" destId="{77943197-0EF7-4A29-B849-656048EF1E93}" srcOrd="0" destOrd="0" presId="urn:microsoft.com/office/officeart/2005/8/layout/venn2"/>
    <dgm:cxn modelId="{374C2A73-72FD-4106-B507-1709326AFCE2}" type="presOf" srcId="{A50DD0D1-AF43-43F0-B6E8-E42068214884}" destId="{10BE5D33-C8F3-4F85-9FD0-C23B5EC53DB9}" srcOrd="0" destOrd="0" presId="urn:microsoft.com/office/officeart/2005/8/layout/venn2"/>
    <dgm:cxn modelId="{3D415F8F-6B04-4394-A19E-76E053E2BD0A}" type="presOf" srcId="{A67147A4-52AD-4F99-9307-11BADBF7D76E}" destId="{47A23D5B-19F5-4A1F-8897-C4166698C784}" srcOrd="0" destOrd="0" presId="urn:microsoft.com/office/officeart/2005/8/layout/venn2"/>
    <dgm:cxn modelId="{ABAB94DA-AE57-49A0-A1BD-8A2E42C27F77}" srcId="{A6D2C8E5-28B0-4BF3-9FFD-50C9B7AD8C18}" destId="{A50DD0D1-AF43-43F0-B6E8-E42068214884}" srcOrd="1" destOrd="0" parTransId="{F3AB8D49-68E2-4B5B-ABB4-BAD49DEAE967}" sibTransId="{2D2A8AEE-8011-4344-B75F-98A3CC0B0C9A}"/>
    <dgm:cxn modelId="{9919C8E0-284A-4BC8-8084-CB71FFBADD22}" srcId="{A6D2C8E5-28B0-4BF3-9FFD-50C9B7AD8C18}" destId="{CF1025BF-2AEA-4E54-987D-0ABDA624FE8F}" srcOrd="3" destOrd="0" parTransId="{38D9BE20-27C8-44ED-A7D1-2DDB93871B9F}" sibTransId="{8E03DC43-123E-43D1-80AC-140129843BBD}"/>
    <dgm:cxn modelId="{C8A010E8-129C-479E-A051-CAFCE83B23F1}" srcId="{A6D2C8E5-28B0-4BF3-9FFD-50C9B7AD8C18}" destId="{A67147A4-52AD-4F99-9307-11BADBF7D76E}" srcOrd="0" destOrd="0" parTransId="{A89BFC25-C03D-4B86-8768-56A59EA6CB69}" sibTransId="{3BC06C4A-39E8-435E-BF23-99B8B565686A}"/>
    <dgm:cxn modelId="{B0319BF5-B0BB-4B48-AC17-D1CE5ADB034A}" srcId="{A6D2C8E5-28B0-4BF3-9FFD-50C9B7AD8C18}" destId="{FA1BE47C-2B08-4B52-9891-FED8FFD9E56C}" srcOrd="2" destOrd="0" parTransId="{0E9C761D-F661-4341-B167-D4F6C0A929E5}" sibTransId="{35871CCD-024B-49DB-BAE2-FD824A374D2B}"/>
    <dgm:cxn modelId="{7AD149F7-0684-4A2F-983B-BD79C0BA8997}" type="presOf" srcId="{A50DD0D1-AF43-43F0-B6E8-E42068214884}" destId="{D90ABB3F-B583-40D2-B8B7-3672182DF22F}" srcOrd="1" destOrd="0" presId="urn:microsoft.com/office/officeart/2005/8/layout/venn2"/>
    <dgm:cxn modelId="{EAA957FB-2398-433C-94CA-4E890440BA76}" type="presOf" srcId="{FA1BE47C-2B08-4B52-9891-FED8FFD9E56C}" destId="{8D9263EC-BCDF-4FBD-A5A4-353CC205AF9B}" srcOrd="1" destOrd="0" presId="urn:microsoft.com/office/officeart/2005/8/layout/venn2"/>
    <dgm:cxn modelId="{DB11A8FC-E6CE-4039-9693-7B1877741A7F}" type="presOf" srcId="{A6D2C8E5-28B0-4BF3-9FFD-50C9B7AD8C18}" destId="{61006E37-3390-4E8E-BCAE-705E7F05F74C}" srcOrd="0" destOrd="0" presId="urn:microsoft.com/office/officeart/2005/8/layout/venn2"/>
    <dgm:cxn modelId="{C497BFFC-1CC9-4464-A9F4-5268BF1972A6}" type="presParOf" srcId="{61006E37-3390-4E8E-BCAE-705E7F05F74C}" destId="{05A9FF80-1B20-45CC-997B-1EA69E0D79B4}" srcOrd="0" destOrd="0" presId="urn:microsoft.com/office/officeart/2005/8/layout/venn2"/>
    <dgm:cxn modelId="{7F6B7777-E0B5-4578-9C45-52998C71D391}" type="presParOf" srcId="{05A9FF80-1B20-45CC-997B-1EA69E0D79B4}" destId="{47A23D5B-19F5-4A1F-8897-C4166698C784}" srcOrd="0" destOrd="0" presId="urn:microsoft.com/office/officeart/2005/8/layout/venn2"/>
    <dgm:cxn modelId="{C633E052-932E-4367-8936-41AB00569DCD}" type="presParOf" srcId="{05A9FF80-1B20-45CC-997B-1EA69E0D79B4}" destId="{6042707A-B21A-4EE5-AA27-66B99C19021C}" srcOrd="1" destOrd="0" presId="urn:microsoft.com/office/officeart/2005/8/layout/venn2"/>
    <dgm:cxn modelId="{D92C9B08-79A7-4339-A6C8-B33F9088D781}" type="presParOf" srcId="{61006E37-3390-4E8E-BCAE-705E7F05F74C}" destId="{3966B582-6824-48E2-8CD9-5BC9972E0A14}" srcOrd="1" destOrd="0" presId="urn:microsoft.com/office/officeart/2005/8/layout/venn2"/>
    <dgm:cxn modelId="{A04721D7-BD21-4A07-8CA4-22FA3C05FC62}" type="presParOf" srcId="{3966B582-6824-48E2-8CD9-5BC9972E0A14}" destId="{10BE5D33-C8F3-4F85-9FD0-C23B5EC53DB9}" srcOrd="0" destOrd="0" presId="urn:microsoft.com/office/officeart/2005/8/layout/venn2"/>
    <dgm:cxn modelId="{5B7B1A03-5F01-4081-8D39-8753F951D0B5}" type="presParOf" srcId="{3966B582-6824-48E2-8CD9-5BC9972E0A14}" destId="{D90ABB3F-B583-40D2-B8B7-3672182DF22F}" srcOrd="1" destOrd="0" presId="urn:microsoft.com/office/officeart/2005/8/layout/venn2"/>
    <dgm:cxn modelId="{E6C1088F-D231-408F-ABCC-42D41F7C5CC6}" type="presParOf" srcId="{61006E37-3390-4E8E-BCAE-705E7F05F74C}" destId="{49F504BF-2914-49C3-A96A-35CB2AF50830}" srcOrd="2" destOrd="0" presId="urn:microsoft.com/office/officeart/2005/8/layout/venn2"/>
    <dgm:cxn modelId="{1FD12B63-A164-40C3-AAAF-626BA573D997}" type="presParOf" srcId="{49F504BF-2914-49C3-A96A-35CB2AF50830}" destId="{77943197-0EF7-4A29-B849-656048EF1E93}" srcOrd="0" destOrd="0" presId="urn:microsoft.com/office/officeart/2005/8/layout/venn2"/>
    <dgm:cxn modelId="{464AABC8-BA58-4481-AD5A-85E8AA45A0B7}" type="presParOf" srcId="{49F504BF-2914-49C3-A96A-35CB2AF50830}" destId="{8D9263EC-BCDF-4FBD-A5A4-353CC205AF9B}" srcOrd="1" destOrd="0" presId="urn:microsoft.com/office/officeart/2005/8/layout/venn2"/>
    <dgm:cxn modelId="{FA6F626C-D4AA-4FAC-B578-9366BF802128}" type="presParOf" srcId="{61006E37-3390-4E8E-BCAE-705E7F05F74C}" destId="{C7FBC235-C430-4526-B085-CDF6469ED333}" srcOrd="3" destOrd="0" presId="urn:microsoft.com/office/officeart/2005/8/layout/venn2"/>
    <dgm:cxn modelId="{F28A3CA2-A24B-449B-918B-05CBB931BCCD}" type="presParOf" srcId="{C7FBC235-C430-4526-B085-CDF6469ED333}" destId="{732711D6-EB8E-4488-93F0-BCE4EAC70043}" srcOrd="0" destOrd="0" presId="urn:microsoft.com/office/officeart/2005/8/layout/venn2"/>
    <dgm:cxn modelId="{5958113F-8CF3-4643-A6C5-19DEA57D85DB}" type="presParOf" srcId="{C7FBC235-C430-4526-B085-CDF6469ED333}" destId="{0105A62A-80FC-4243-B7DD-1BCA7790F34C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D2C8E5-28B0-4BF3-9FFD-50C9B7AD8C18}" type="doc">
      <dgm:prSet loTypeId="urn:microsoft.com/office/officeart/2005/8/layout/venn2" loCatId="relationship" qsTypeId="urn:microsoft.com/office/officeart/2005/8/quickstyle/3d4" qsCatId="3D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A67147A4-52AD-4F99-9307-11BADBF7D76E}">
      <dgm:prSet phldrT="[Text]" custT="1"/>
      <dgm:spPr>
        <a:solidFill>
          <a:schemeClr val="accent1">
            <a:lumMod val="40000"/>
            <a:lumOff val="60000"/>
          </a:schemeClr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de-DE" sz="1400" b="1" dirty="0"/>
            <a:t>Künstliche Intelligenz</a:t>
          </a:r>
        </a:p>
      </dgm:t>
    </dgm:pt>
    <dgm:pt modelId="{A89BFC25-C03D-4B86-8768-56A59EA6CB69}" type="parTrans" cxnId="{C8A010E8-129C-479E-A051-CAFCE83B23F1}">
      <dgm:prSet/>
      <dgm:spPr/>
      <dgm:t>
        <a:bodyPr/>
        <a:lstStyle/>
        <a:p>
          <a:endParaRPr lang="de-DE"/>
        </a:p>
      </dgm:t>
    </dgm:pt>
    <dgm:pt modelId="{3BC06C4A-39E8-435E-BF23-99B8B565686A}" type="sibTrans" cxnId="{C8A010E8-129C-479E-A051-CAFCE83B23F1}">
      <dgm:prSet/>
      <dgm:spPr/>
      <dgm:t>
        <a:bodyPr/>
        <a:lstStyle/>
        <a:p>
          <a:endParaRPr lang="de-DE"/>
        </a:p>
      </dgm:t>
    </dgm:pt>
    <dgm:pt modelId="{CF1025BF-2AEA-4E54-987D-0ABDA624FE8F}">
      <dgm:prSet phldrT="[Text]" custT="1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de-DE" sz="1400" b="1" dirty="0"/>
            <a:t>Deep Learning</a:t>
          </a:r>
        </a:p>
      </dgm:t>
    </dgm:pt>
    <dgm:pt modelId="{38D9BE20-27C8-44ED-A7D1-2DDB93871B9F}" type="parTrans" cxnId="{9919C8E0-284A-4BC8-8084-CB71FFBADD22}">
      <dgm:prSet/>
      <dgm:spPr/>
      <dgm:t>
        <a:bodyPr/>
        <a:lstStyle/>
        <a:p>
          <a:endParaRPr lang="de-DE"/>
        </a:p>
      </dgm:t>
    </dgm:pt>
    <dgm:pt modelId="{8E03DC43-123E-43D1-80AC-140129843BBD}" type="sibTrans" cxnId="{9919C8E0-284A-4BC8-8084-CB71FFBADD22}">
      <dgm:prSet/>
      <dgm:spPr/>
      <dgm:t>
        <a:bodyPr/>
        <a:lstStyle/>
        <a:p>
          <a:endParaRPr lang="de-DE"/>
        </a:p>
      </dgm:t>
    </dgm:pt>
    <dgm:pt modelId="{FA1BE47C-2B08-4B52-9891-FED8FFD9E56C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300" b="1" dirty="0"/>
            <a:t>Neuronale Netze</a:t>
          </a:r>
        </a:p>
      </dgm:t>
    </dgm:pt>
    <dgm:pt modelId="{35871CCD-024B-49DB-BAE2-FD824A374D2B}" type="sibTrans" cxnId="{B0319BF5-B0BB-4B48-AC17-D1CE5ADB034A}">
      <dgm:prSet/>
      <dgm:spPr/>
      <dgm:t>
        <a:bodyPr/>
        <a:lstStyle/>
        <a:p>
          <a:endParaRPr lang="de-DE"/>
        </a:p>
      </dgm:t>
    </dgm:pt>
    <dgm:pt modelId="{0E9C761D-F661-4341-B167-D4F6C0A929E5}" type="parTrans" cxnId="{B0319BF5-B0BB-4B48-AC17-D1CE5ADB034A}">
      <dgm:prSet/>
      <dgm:spPr/>
      <dgm:t>
        <a:bodyPr/>
        <a:lstStyle/>
        <a:p>
          <a:endParaRPr lang="de-DE"/>
        </a:p>
      </dgm:t>
    </dgm:pt>
    <dgm:pt modelId="{A50DD0D1-AF43-43F0-B6E8-E42068214884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de-DE" sz="1300" b="1"/>
            <a:t>Maschinelles Lernen</a:t>
          </a:r>
        </a:p>
      </dgm:t>
    </dgm:pt>
    <dgm:pt modelId="{2D2A8AEE-8011-4344-B75F-98A3CC0B0C9A}" type="sibTrans" cxnId="{ABAB94DA-AE57-49A0-A1BD-8A2E42C27F77}">
      <dgm:prSet/>
      <dgm:spPr/>
      <dgm:t>
        <a:bodyPr/>
        <a:lstStyle/>
        <a:p>
          <a:endParaRPr lang="de-DE"/>
        </a:p>
      </dgm:t>
    </dgm:pt>
    <dgm:pt modelId="{F3AB8D49-68E2-4B5B-ABB4-BAD49DEAE967}" type="parTrans" cxnId="{ABAB94DA-AE57-49A0-A1BD-8A2E42C27F77}">
      <dgm:prSet/>
      <dgm:spPr/>
      <dgm:t>
        <a:bodyPr/>
        <a:lstStyle/>
        <a:p>
          <a:endParaRPr lang="de-DE"/>
        </a:p>
      </dgm:t>
    </dgm:pt>
    <dgm:pt modelId="{61006E37-3390-4E8E-BCAE-705E7F05F74C}" type="pres">
      <dgm:prSet presAssocID="{A6D2C8E5-28B0-4BF3-9FFD-50C9B7AD8C18}" presName="Name0" presStyleCnt="0">
        <dgm:presLayoutVars>
          <dgm:chMax val="7"/>
          <dgm:resizeHandles val="exact"/>
        </dgm:presLayoutVars>
      </dgm:prSet>
      <dgm:spPr/>
    </dgm:pt>
    <dgm:pt modelId="{05A9FF80-1B20-45CC-997B-1EA69E0D79B4}" type="pres">
      <dgm:prSet presAssocID="{A6D2C8E5-28B0-4BF3-9FFD-50C9B7AD8C18}" presName="comp1" presStyleCnt="0"/>
      <dgm:spPr/>
    </dgm:pt>
    <dgm:pt modelId="{47A23D5B-19F5-4A1F-8897-C4166698C784}" type="pres">
      <dgm:prSet presAssocID="{A6D2C8E5-28B0-4BF3-9FFD-50C9B7AD8C18}" presName="circle1" presStyleLbl="node1" presStyleIdx="0" presStyleCnt="4" custScaleX="121054"/>
      <dgm:spPr/>
    </dgm:pt>
    <dgm:pt modelId="{6042707A-B21A-4EE5-AA27-66B99C19021C}" type="pres">
      <dgm:prSet presAssocID="{A6D2C8E5-28B0-4BF3-9FFD-50C9B7AD8C18}" presName="c1text" presStyleLbl="node1" presStyleIdx="0" presStyleCnt="4">
        <dgm:presLayoutVars>
          <dgm:bulletEnabled val="1"/>
        </dgm:presLayoutVars>
      </dgm:prSet>
      <dgm:spPr/>
    </dgm:pt>
    <dgm:pt modelId="{3966B582-6824-48E2-8CD9-5BC9972E0A14}" type="pres">
      <dgm:prSet presAssocID="{A6D2C8E5-28B0-4BF3-9FFD-50C9B7AD8C18}" presName="comp2" presStyleCnt="0"/>
      <dgm:spPr/>
    </dgm:pt>
    <dgm:pt modelId="{10BE5D33-C8F3-4F85-9FD0-C23B5EC53DB9}" type="pres">
      <dgm:prSet presAssocID="{A6D2C8E5-28B0-4BF3-9FFD-50C9B7AD8C18}" presName="circle2" presStyleLbl="node1" presStyleIdx="1" presStyleCnt="4" custScaleX="123502" custLinFactNeighborX="36" custLinFactNeighborY="-2029"/>
      <dgm:spPr/>
    </dgm:pt>
    <dgm:pt modelId="{D90ABB3F-B583-40D2-B8B7-3672182DF22F}" type="pres">
      <dgm:prSet presAssocID="{A6D2C8E5-28B0-4BF3-9FFD-50C9B7AD8C18}" presName="c2text" presStyleLbl="node1" presStyleIdx="1" presStyleCnt="4">
        <dgm:presLayoutVars>
          <dgm:bulletEnabled val="1"/>
        </dgm:presLayoutVars>
      </dgm:prSet>
      <dgm:spPr/>
    </dgm:pt>
    <dgm:pt modelId="{49F504BF-2914-49C3-A96A-35CB2AF50830}" type="pres">
      <dgm:prSet presAssocID="{A6D2C8E5-28B0-4BF3-9FFD-50C9B7AD8C18}" presName="comp3" presStyleCnt="0"/>
      <dgm:spPr/>
    </dgm:pt>
    <dgm:pt modelId="{77943197-0EF7-4A29-B849-656048EF1E93}" type="pres">
      <dgm:prSet presAssocID="{A6D2C8E5-28B0-4BF3-9FFD-50C9B7AD8C18}" presName="circle3" presStyleLbl="node1" presStyleIdx="2" presStyleCnt="4" custLinFactNeighborX="0" custLinFactNeighborY="-7405"/>
      <dgm:spPr/>
    </dgm:pt>
    <dgm:pt modelId="{8D9263EC-BCDF-4FBD-A5A4-353CC205AF9B}" type="pres">
      <dgm:prSet presAssocID="{A6D2C8E5-28B0-4BF3-9FFD-50C9B7AD8C18}" presName="c3text" presStyleLbl="node1" presStyleIdx="2" presStyleCnt="4">
        <dgm:presLayoutVars>
          <dgm:bulletEnabled val="1"/>
        </dgm:presLayoutVars>
      </dgm:prSet>
      <dgm:spPr/>
    </dgm:pt>
    <dgm:pt modelId="{C7FBC235-C430-4526-B085-CDF6469ED333}" type="pres">
      <dgm:prSet presAssocID="{A6D2C8E5-28B0-4BF3-9FFD-50C9B7AD8C18}" presName="comp4" presStyleCnt="0"/>
      <dgm:spPr/>
    </dgm:pt>
    <dgm:pt modelId="{732711D6-EB8E-4488-93F0-BCE4EAC70043}" type="pres">
      <dgm:prSet presAssocID="{A6D2C8E5-28B0-4BF3-9FFD-50C9B7AD8C18}" presName="circle4" presStyleLbl="node1" presStyleIdx="3" presStyleCnt="4" custLinFactNeighborX="72" custLinFactNeighborY="-18749"/>
      <dgm:spPr/>
    </dgm:pt>
    <dgm:pt modelId="{0105A62A-80FC-4243-B7DD-1BCA7790F34C}" type="pres">
      <dgm:prSet presAssocID="{A6D2C8E5-28B0-4BF3-9FFD-50C9B7AD8C18}" presName="c4text" presStyleLbl="node1" presStyleIdx="3" presStyleCnt="4">
        <dgm:presLayoutVars>
          <dgm:bulletEnabled val="1"/>
        </dgm:presLayoutVars>
      </dgm:prSet>
      <dgm:spPr/>
    </dgm:pt>
  </dgm:ptLst>
  <dgm:cxnLst>
    <dgm:cxn modelId="{8F8EAA00-4C09-4DA0-B309-BE29F194ECBC}" type="presOf" srcId="{CF1025BF-2AEA-4E54-987D-0ABDA624FE8F}" destId="{0105A62A-80FC-4243-B7DD-1BCA7790F34C}" srcOrd="1" destOrd="0" presId="urn:microsoft.com/office/officeart/2005/8/layout/venn2"/>
    <dgm:cxn modelId="{3462250C-18EF-42D4-9905-883FD2539460}" type="presOf" srcId="{A67147A4-52AD-4F99-9307-11BADBF7D76E}" destId="{6042707A-B21A-4EE5-AA27-66B99C19021C}" srcOrd="1" destOrd="0" presId="urn:microsoft.com/office/officeart/2005/8/layout/venn2"/>
    <dgm:cxn modelId="{7B32005E-A32B-4189-B3F3-608AE9A62DD4}" type="presOf" srcId="{CF1025BF-2AEA-4E54-987D-0ABDA624FE8F}" destId="{732711D6-EB8E-4488-93F0-BCE4EAC70043}" srcOrd="0" destOrd="0" presId="urn:microsoft.com/office/officeart/2005/8/layout/venn2"/>
    <dgm:cxn modelId="{77509B6E-2A49-48EC-9FB2-35AE927A4192}" type="presOf" srcId="{FA1BE47C-2B08-4B52-9891-FED8FFD9E56C}" destId="{77943197-0EF7-4A29-B849-656048EF1E93}" srcOrd="0" destOrd="0" presId="urn:microsoft.com/office/officeart/2005/8/layout/venn2"/>
    <dgm:cxn modelId="{374C2A73-72FD-4106-B507-1709326AFCE2}" type="presOf" srcId="{A50DD0D1-AF43-43F0-B6E8-E42068214884}" destId="{10BE5D33-C8F3-4F85-9FD0-C23B5EC53DB9}" srcOrd="0" destOrd="0" presId="urn:microsoft.com/office/officeart/2005/8/layout/venn2"/>
    <dgm:cxn modelId="{3D415F8F-6B04-4394-A19E-76E053E2BD0A}" type="presOf" srcId="{A67147A4-52AD-4F99-9307-11BADBF7D76E}" destId="{47A23D5B-19F5-4A1F-8897-C4166698C784}" srcOrd="0" destOrd="0" presId="urn:microsoft.com/office/officeart/2005/8/layout/venn2"/>
    <dgm:cxn modelId="{ABAB94DA-AE57-49A0-A1BD-8A2E42C27F77}" srcId="{A6D2C8E5-28B0-4BF3-9FFD-50C9B7AD8C18}" destId="{A50DD0D1-AF43-43F0-B6E8-E42068214884}" srcOrd="1" destOrd="0" parTransId="{F3AB8D49-68E2-4B5B-ABB4-BAD49DEAE967}" sibTransId="{2D2A8AEE-8011-4344-B75F-98A3CC0B0C9A}"/>
    <dgm:cxn modelId="{9919C8E0-284A-4BC8-8084-CB71FFBADD22}" srcId="{A6D2C8E5-28B0-4BF3-9FFD-50C9B7AD8C18}" destId="{CF1025BF-2AEA-4E54-987D-0ABDA624FE8F}" srcOrd="3" destOrd="0" parTransId="{38D9BE20-27C8-44ED-A7D1-2DDB93871B9F}" sibTransId="{8E03DC43-123E-43D1-80AC-140129843BBD}"/>
    <dgm:cxn modelId="{C8A010E8-129C-479E-A051-CAFCE83B23F1}" srcId="{A6D2C8E5-28B0-4BF3-9FFD-50C9B7AD8C18}" destId="{A67147A4-52AD-4F99-9307-11BADBF7D76E}" srcOrd="0" destOrd="0" parTransId="{A89BFC25-C03D-4B86-8768-56A59EA6CB69}" sibTransId="{3BC06C4A-39E8-435E-BF23-99B8B565686A}"/>
    <dgm:cxn modelId="{B0319BF5-B0BB-4B48-AC17-D1CE5ADB034A}" srcId="{A6D2C8E5-28B0-4BF3-9FFD-50C9B7AD8C18}" destId="{FA1BE47C-2B08-4B52-9891-FED8FFD9E56C}" srcOrd="2" destOrd="0" parTransId="{0E9C761D-F661-4341-B167-D4F6C0A929E5}" sibTransId="{35871CCD-024B-49DB-BAE2-FD824A374D2B}"/>
    <dgm:cxn modelId="{7AD149F7-0684-4A2F-983B-BD79C0BA8997}" type="presOf" srcId="{A50DD0D1-AF43-43F0-B6E8-E42068214884}" destId="{D90ABB3F-B583-40D2-B8B7-3672182DF22F}" srcOrd="1" destOrd="0" presId="urn:microsoft.com/office/officeart/2005/8/layout/venn2"/>
    <dgm:cxn modelId="{EAA957FB-2398-433C-94CA-4E890440BA76}" type="presOf" srcId="{FA1BE47C-2B08-4B52-9891-FED8FFD9E56C}" destId="{8D9263EC-BCDF-4FBD-A5A4-353CC205AF9B}" srcOrd="1" destOrd="0" presId="urn:microsoft.com/office/officeart/2005/8/layout/venn2"/>
    <dgm:cxn modelId="{DB11A8FC-E6CE-4039-9693-7B1877741A7F}" type="presOf" srcId="{A6D2C8E5-28B0-4BF3-9FFD-50C9B7AD8C18}" destId="{61006E37-3390-4E8E-BCAE-705E7F05F74C}" srcOrd="0" destOrd="0" presId="urn:microsoft.com/office/officeart/2005/8/layout/venn2"/>
    <dgm:cxn modelId="{C497BFFC-1CC9-4464-A9F4-5268BF1972A6}" type="presParOf" srcId="{61006E37-3390-4E8E-BCAE-705E7F05F74C}" destId="{05A9FF80-1B20-45CC-997B-1EA69E0D79B4}" srcOrd="0" destOrd="0" presId="urn:microsoft.com/office/officeart/2005/8/layout/venn2"/>
    <dgm:cxn modelId="{7F6B7777-E0B5-4578-9C45-52998C71D391}" type="presParOf" srcId="{05A9FF80-1B20-45CC-997B-1EA69E0D79B4}" destId="{47A23D5B-19F5-4A1F-8897-C4166698C784}" srcOrd="0" destOrd="0" presId="urn:microsoft.com/office/officeart/2005/8/layout/venn2"/>
    <dgm:cxn modelId="{C633E052-932E-4367-8936-41AB00569DCD}" type="presParOf" srcId="{05A9FF80-1B20-45CC-997B-1EA69E0D79B4}" destId="{6042707A-B21A-4EE5-AA27-66B99C19021C}" srcOrd="1" destOrd="0" presId="urn:microsoft.com/office/officeart/2005/8/layout/venn2"/>
    <dgm:cxn modelId="{D92C9B08-79A7-4339-A6C8-B33F9088D781}" type="presParOf" srcId="{61006E37-3390-4E8E-BCAE-705E7F05F74C}" destId="{3966B582-6824-48E2-8CD9-5BC9972E0A14}" srcOrd="1" destOrd="0" presId="urn:microsoft.com/office/officeart/2005/8/layout/venn2"/>
    <dgm:cxn modelId="{A04721D7-BD21-4A07-8CA4-22FA3C05FC62}" type="presParOf" srcId="{3966B582-6824-48E2-8CD9-5BC9972E0A14}" destId="{10BE5D33-C8F3-4F85-9FD0-C23B5EC53DB9}" srcOrd="0" destOrd="0" presId="urn:microsoft.com/office/officeart/2005/8/layout/venn2"/>
    <dgm:cxn modelId="{5B7B1A03-5F01-4081-8D39-8753F951D0B5}" type="presParOf" srcId="{3966B582-6824-48E2-8CD9-5BC9972E0A14}" destId="{D90ABB3F-B583-40D2-B8B7-3672182DF22F}" srcOrd="1" destOrd="0" presId="urn:microsoft.com/office/officeart/2005/8/layout/venn2"/>
    <dgm:cxn modelId="{E6C1088F-D231-408F-ABCC-42D41F7C5CC6}" type="presParOf" srcId="{61006E37-3390-4E8E-BCAE-705E7F05F74C}" destId="{49F504BF-2914-49C3-A96A-35CB2AF50830}" srcOrd="2" destOrd="0" presId="urn:microsoft.com/office/officeart/2005/8/layout/venn2"/>
    <dgm:cxn modelId="{1FD12B63-A164-40C3-AAAF-626BA573D997}" type="presParOf" srcId="{49F504BF-2914-49C3-A96A-35CB2AF50830}" destId="{77943197-0EF7-4A29-B849-656048EF1E93}" srcOrd="0" destOrd="0" presId="urn:microsoft.com/office/officeart/2005/8/layout/venn2"/>
    <dgm:cxn modelId="{464AABC8-BA58-4481-AD5A-85E8AA45A0B7}" type="presParOf" srcId="{49F504BF-2914-49C3-A96A-35CB2AF50830}" destId="{8D9263EC-BCDF-4FBD-A5A4-353CC205AF9B}" srcOrd="1" destOrd="0" presId="urn:microsoft.com/office/officeart/2005/8/layout/venn2"/>
    <dgm:cxn modelId="{FA6F626C-D4AA-4FAC-B578-9366BF802128}" type="presParOf" srcId="{61006E37-3390-4E8E-BCAE-705E7F05F74C}" destId="{C7FBC235-C430-4526-B085-CDF6469ED333}" srcOrd="3" destOrd="0" presId="urn:microsoft.com/office/officeart/2005/8/layout/venn2"/>
    <dgm:cxn modelId="{F28A3CA2-A24B-449B-918B-05CBB931BCCD}" type="presParOf" srcId="{C7FBC235-C430-4526-B085-CDF6469ED333}" destId="{732711D6-EB8E-4488-93F0-BCE4EAC70043}" srcOrd="0" destOrd="0" presId="urn:microsoft.com/office/officeart/2005/8/layout/venn2"/>
    <dgm:cxn modelId="{5958113F-8CF3-4643-A6C5-19DEA57D85DB}" type="presParOf" srcId="{C7FBC235-C430-4526-B085-CDF6469ED333}" destId="{0105A62A-80FC-4243-B7DD-1BCA7790F34C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6D2C8E5-28B0-4BF3-9FFD-50C9B7AD8C18}" type="doc">
      <dgm:prSet loTypeId="urn:microsoft.com/office/officeart/2005/8/layout/venn2" loCatId="relationship" qsTypeId="urn:microsoft.com/office/officeart/2005/8/quickstyle/3d4" qsCatId="3D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A67147A4-52AD-4F99-9307-11BADBF7D76E}">
      <dgm:prSet phldrT="[Text]" custT="1"/>
      <dgm:spPr>
        <a:solidFill>
          <a:schemeClr val="accent1">
            <a:lumMod val="40000"/>
            <a:lumOff val="60000"/>
          </a:schemeClr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de-DE" sz="1400" b="1" dirty="0"/>
            <a:t>Künstliche Intelligenz</a:t>
          </a:r>
        </a:p>
      </dgm:t>
    </dgm:pt>
    <dgm:pt modelId="{A89BFC25-C03D-4B86-8768-56A59EA6CB69}" type="parTrans" cxnId="{C8A010E8-129C-479E-A051-CAFCE83B23F1}">
      <dgm:prSet/>
      <dgm:spPr/>
      <dgm:t>
        <a:bodyPr/>
        <a:lstStyle/>
        <a:p>
          <a:endParaRPr lang="de-DE"/>
        </a:p>
      </dgm:t>
    </dgm:pt>
    <dgm:pt modelId="{3BC06C4A-39E8-435E-BF23-99B8B565686A}" type="sibTrans" cxnId="{C8A010E8-129C-479E-A051-CAFCE83B23F1}">
      <dgm:prSet/>
      <dgm:spPr/>
      <dgm:t>
        <a:bodyPr/>
        <a:lstStyle/>
        <a:p>
          <a:endParaRPr lang="de-DE"/>
        </a:p>
      </dgm:t>
    </dgm:pt>
    <dgm:pt modelId="{CF1025BF-2AEA-4E54-987D-0ABDA624FE8F}">
      <dgm:prSet phldrT="[Text]" custT="1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de-DE" sz="1400" b="1" dirty="0"/>
            <a:t>Deep Learning</a:t>
          </a:r>
        </a:p>
      </dgm:t>
    </dgm:pt>
    <dgm:pt modelId="{38D9BE20-27C8-44ED-A7D1-2DDB93871B9F}" type="parTrans" cxnId="{9919C8E0-284A-4BC8-8084-CB71FFBADD22}">
      <dgm:prSet/>
      <dgm:spPr/>
      <dgm:t>
        <a:bodyPr/>
        <a:lstStyle/>
        <a:p>
          <a:endParaRPr lang="de-DE"/>
        </a:p>
      </dgm:t>
    </dgm:pt>
    <dgm:pt modelId="{8E03DC43-123E-43D1-80AC-140129843BBD}" type="sibTrans" cxnId="{9919C8E0-284A-4BC8-8084-CB71FFBADD22}">
      <dgm:prSet/>
      <dgm:spPr/>
      <dgm:t>
        <a:bodyPr/>
        <a:lstStyle/>
        <a:p>
          <a:endParaRPr lang="de-DE"/>
        </a:p>
      </dgm:t>
    </dgm:pt>
    <dgm:pt modelId="{FA1BE47C-2B08-4B52-9891-FED8FFD9E56C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300" b="1" dirty="0"/>
            <a:t>Neuronale Netze</a:t>
          </a:r>
        </a:p>
      </dgm:t>
    </dgm:pt>
    <dgm:pt modelId="{35871CCD-024B-49DB-BAE2-FD824A374D2B}" type="sibTrans" cxnId="{B0319BF5-B0BB-4B48-AC17-D1CE5ADB034A}">
      <dgm:prSet/>
      <dgm:spPr/>
      <dgm:t>
        <a:bodyPr/>
        <a:lstStyle/>
        <a:p>
          <a:endParaRPr lang="de-DE"/>
        </a:p>
      </dgm:t>
    </dgm:pt>
    <dgm:pt modelId="{0E9C761D-F661-4341-B167-D4F6C0A929E5}" type="parTrans" cxnId="{B0319BF5-B0BB-4B48-AC17-D1CE5ADB034A}">
      <dgm:prSet/>
      <dgm:spPr/>
      <dgm:t>
        <a:bodyPr/>
        <a:lstStyle/>
        <a:p>
          <a:endParaRPr lang="de-DE"/>
        </a:p>
      </dgm:t>
    </dgm:pt>
    <dgm:pt modelId="{A50DD0D1-AF43-43F0-B6E8-E42068214884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de-DE" sz="1300" b="1"/>
            <a:t>Maschinelles Lernen</a:t>
          </a:r>
        </a:p>
      </dgm:t>
    </dgm:pt>
    <dgm:pt modelId="{2D2A8AEE-8011-4344-B75F-98A3CC0B0C9A}" type="sibTrans" cxnId="{ABAB94DA-AE57-49A0-A1BD-8A2E42C27F77}">
      <dgm:prSet/>
      <dgm:spPr/>
      <dgm:t>
        <a:bodyPr/>
        <a:lstStyle/>
        <a:p>
          <a:endParaRPr lang="de-DE"/>
        </a:p>
      </dgm:t>
    </dgm:pt>
    <dgm:pt modelId="{F3AB8D49-68E2-4B5B-ABB4-BAD49DEAE967}" type="parTrans" cxnId="{ABAB94DA-AE57-49A0-A1BD-8A2E42C27F77}">
      <dgm:prSet/>
      <dgm:spPr/>
      <dgm:t>
        <a:bodyPr/>
        <a:lstStyle/>
        <a:p>
          <a:endParaRPr lang="de-DE"/>
        </a:p>
      </dgm:t>
    </dgm:pt>
    <dgm:pt modelId="{61006E37-3390-4E8E-BCAE-705E7F05F74C}" type="pres">
      <dgm:prSet presAssocID="{A6D2C8E5-28B0-4BF3-9FFD-50C9B7AD8C18}" presName="Name0" presStyleCnt="0">
        <dgm:presLayoutVars>
          <dgm:chMax val="7"/>
          <dgm:resizeHandles val="exact"/>
        </dgm:presLayoutVars>
      </dgm:prSet>
      <dgm:spPr/>
    </dgm:pt>
    <dgm:pt modelId="{05A9FF80-1B20-45CC-997B-1EA69E0D79B4}" type="pres">
      <dgm:prSet presAssocID="{A6D2C8E5-28B0-4BF3-9FFD-50C9B7AD8C18}" presName="comp1" presStyleCnt="0"/>
      <dgm:spPr/>
    </dgm:pt>
    <dgm:pt modelId="{47A23D5B-19F5-4A1F-8897-C4166698C784}" type="pres">
      <dgm:prSet presAssocID="{A6D2C8E5-28B0-4BF3-9FFD-50C9B7AD8C18}" presName="circle1" presStyleLbl="node1" presStyleIdx="0" presStyleCnt="4" custScaleX="121054"/>
      <dgm:spPr/>
    </dgm:pt>
    <dgm:pt modelId="{6042707A-B21A-4EE5-AA27-66B99C19021C}" type="pres">
      <dgm:prSet presAssocID="{A6D2C8E5-28B0-4BF3-9FFD-50C9B7AD8C18}" presName="c1text" presStyleLbl="node1" presStyleIdx="0" presStyleCnt="4">
        <dgm:presLayoutVars>
          <dgm:bulletEnabled val="1"/>
        </dgm:presLayoutVars>
      </dgm:prSet>
      <dgm:spPr/>
    </dgm:pt>
    <dgm:pt modelId="{3966B582-6824-48E2-8CD9-5BC9972E0A14}" type="pres">
      <dgm:prSet presAssocID="{A6D2C8E5-28B0-4BF3-9FFD-50C9B7AD8C18}" presName="comp2" presStyleCnt="0"/>
      <dgm:spPr/>
    </dgm:pt>
    <dgm:pt modelId="{10BE5D33-C8F3-4F85-9FD0-C23B5EC53DB9}" type="pres">
      <dgm:prSet presAssocID="{A6D2C8E5-28B0-4BF3-9FFD-50C9B7AD8C18}" presName="circle2" presStyleLbl="node1" presStyleIdx="1" presStyleCnt="4" custScaleX="123502" custLinFactNeighborX="36" custLinFactNeighborY="-2029"/>
      <dgm:spPr/>
    </dgm:pt>
    <dgm:pt modelId="{D90ABB3F-B583-40D2-B8B7-3672182DF22F}" type="pres">
      <dgm:prSet presAssocID="{A6D2C8E5-28B0-4BF3-9FFD-50C9B7AD8C18}" presName="c2text" presStyleLbl="node1" presStyleIdx="1" presStyleCnt="4">
        <dgm:presLayoutVars>
          <dgm:bulletEnabled val="1"/>
        </dgm:presLayoutVars>
      </dgm:prSet>
      <dgm:spPr/>
    </dgm:pt>
    <dgm:pt modelId="{49F504BF-2914-49C3-A96A-35CB2AF50830}" type="pres">
      <dgm:prSet presAssocID="{A6D2C8E5-28B0-4BF3-9FFD-50C9B7AD8C18}" presName="comp3" presStyleCnt="0"/>
      <dgm:spPr/>
    </dgm:pt>
    <dgm:pt modelId="{77943197-0EF7-4A29-B849-656048EF1E93}" type="pres">
      <dgm:prSet presAssocID="{A6D2C8E5-28B0-4BF3-9FFD-50C9B7AD8C18}" presName="circle3" presStyleLbl="node1" presStyleIdx="2" presStyleCnt="4" custLinFactNeighborX="0" custLinFactNeighborY="-7405"/>
      <dgm:spPr/>
    </dgm:pt>
    <dgm:pt modelId="{8D9263EC-BCDF-4FBD-A5A4-353CC205AF9B}" type="pres">
      <dgm:prSet presAssocID="{A6D2C8E5-28B0-4BF3-9FFD-50C9B7AD8C18}" presName="c3text" presStyleLbl="node1" presStyleIdx="2" presStyleCnt="4">
        <dgm:presLayoutVars>
          <dgm:bulletEnabled val="1"/>
        </dgm:presLayoutVars>
      </dgm:prSet>
      <dgm:spPr/>
    </dgm:pt>
    <dgm:pt modelId="{C7FBC235-C430-4526-B085-CDF6469ED333}" type="pres">
      <dgm:prSet presAssocID="{A6D2C8E5-28B0-4BF3-9FFD-50C9B7AD8C18}" presName="comp4" presStyleCnt="0"/>
      <dgm:spPr/>
    </dgm:pt>
    <dgm:pt modelId="{732711D6-EB8E-4488-93F0-BCE4EAC70043}" type="pres">
      <dgm:prSet presAssocID="{A6D2C8E5-28B0-4BF3-9FFD-50C9B7AD8C18}" presName="circle4" presStyleLbl="node1" presStyleIdx="3" presStyleCnt="4" custLinFactNeighborX="72" custLinFactNeighborY="-18749"/>
      <dgm:spPr/>
    </dgm:pt>
    <dgm:pt modelId="{0105A62A-80FC-4243-B7DD-1BCA7790F34C}" type="pres">
      <dgm:prSet presAssocID="{A6D2C8E5-28B0-4BF3-9FFD-50C9B7AD8C18}" presName="c4text" presStyleLbl="node1" presStyleIdx="3" presStyleCnt="4">
        <dgm:presLayoutVars>
          <dgm:bulletEnabled val="1"/>
        </dgm:presLayoutVars>
      </dgm:prSet>
      <dgm:spPr/>
    </dgm:pt>
  </dgm:ptLst>
  <dgm:cxnLst>
    <dgm:cxn modelId="{8F8EAA00-4C09-4DA0-B309-BE29F194ECBC}" type="presOf" srcId="{CF1025BF-2AEA-4E54-987D-0ABDA624FE8F}" destId="{0105A62A-80FC-4243-B7DD-1BCA7790F34C}" srcOrd="1" destOrd="0" presId="urn:microsoft.com/office/officeart/2005/8/layout/venn2"/>
    <dgm:cxn modelId="{3462250C-18EF-42D4-9905-883FD2539460}" type="presOf" srcId="{A67147A4-52AD-4F99-9307-11BADBF7D76E}" destId="{6042707A-B21A-4EE5-AA27-66B99C19021C}" srcOrd="1" destOrd="0" presId="urn:microsoft.com/office/officeart/2005/8/layout/venn2"/>
    <dgm:cxn modelId="{7B32005E-A32B-4189-B3F3-608AE9A62DD4}" type="presOf" srcId="{CF1025BF-2AEA-4E54-987D-0ABDA624FE8F}" destId="{732711D6-EB8E-4488-93F0-BCE4EAC70043}" srcOrd="0" destOrd="0" presId="urn:microsoft.com/office/officeart/2005/8/layout/venn2"/>
    <dgm:cxn modelId="{77509B6E-2A49-48EC-9FB2-35AE927A4192}" type="presOf" srcId="{FA1BE47C-2B08-4B52-9891-FED8FFD9E56C}" destId="{77943197-0EF7-4A29-B849-656048EF1E93}" srcOrd="0" destOrd="0" presId="urn:microsoft.com/office/officeart/2005/8/layout/venn2"/>
    <dgm:cxn modelId="{374C2A73-72FD-4106-B507-1709326AFCE2}" type="presOf" srcId="{A50DD0D1-AF43-43F0-B6E8-E42068214884}" destId="{10BE5D33-C8F3-4F85-9FD0-C23B5EC53DB9}" srcOrd="0" destOrd="0" presId="urn:microsoft.com/office/officeart/2005/8/layout/venn2"/>
    <dgm:cxn modelId="{3D415F8F-6B04-4394-A19E-76E053E2BD0A}" type="presOf" srcId="{A67147A4-52AD-4F99-9307-11BADBF7D76E}" destId="{47A23D5B-19F5-4A1F-8897-C4166698C784}" srcOrd="0" destOrd="0" presId="urn:microsoft.com/office/officeart/2005/8/layout/venn2"/>
    <dgm:cxn modelId="{ABAB94DA-AE57-49A0-A1BD-8A2E42C27F77}" srcId="{A6D2C8E5-28B0-4BF3-9FFD-50C9B7AD8C18}" destId="{A50DD0D1-AF43-43F0-B6E8-E42068214884}" srcOrd="1" destOrd="0" parTransId="{F3AB8D49-68E2-4B5B-ABB4-BAD49DEAE967}" sibTransId="{2D2A8AEE-8011-4344-B75F-98A3CC0B0C9A}"/>
    <dgm:cxn modelId="{9919C8E0-284A-4BC8-8084-CB71FFBADD22}" srcId="{A6D2C8E5-28B0-4BF3-9FFD-50C9B7AD8C18}" destId="{CF1025BF-2AEA-4E54-987D-0ABDA624FE8F}" srcOrd="3" destOrd="0" parTransId="{38D9BE20-27C8-44ED-A7D1-2DDB93871B9F}" sibTransId="{8E03DC43-123E-43D1-80AC-140129843BBD}"/>
    <dgm:cxn modelId="{C8A010E8-129C-479E-A051-CAFCE83B23F1}" srcId="{A6D2C8E5-28B0-4BF3-9FFD-50C9B7AD8C18}" destId="{A67147A4-52AD-4F99-9307-11BADBF7D76E}" srcOrd="0" destOrd="0" parTransId="{A89BFC25-C03D-4B86-8768-56A59EA6CB69}" sibTransId="{3BC06C4A-39E8-435E-BF23-99B8B565686A}"/>
    <dgm:cxn modelId="{B0319BF5-B0BB-4B48-AC17-D1CE5ADB034A}" srcId="{A6D2C8E5-28B0-4BF3-9FFD-50C9B7AD8C18}" destId="{FA1BE47C-2B08-4B52-9891-FED8FFD9E56C}" srcOrd="2" destOrd="0" parTransId="{0E9C761D-F661-4341-B167-D4F6C0A929E5}" sibTransId="{35871CCD-024B-49DB-BAE2-FD824A374D2B}"/>
    <dgm:cxn modelId="{7AD149F7-0684-4A2F-983B-BD79C0BA8997}" type="presOf" srcId="{A50DD0D1-AF43-43F0-B6E8-E42068214884}" destId="{D90ABB3F-B583-40D2-B8B7-3672182DF22F}" srcOrd="1" destOrd="0" presId="urn:microsoft.com/office/officeart/2005/8/layout/venn2"/>
    <dgm:cxn modelId="{EAA957FB-2398-433C-94CA-4E890440BA76}" type="presOf" srcId="{FA1BE47C-2B08-4B52-9891-FED8FFD9E56C}" destId="{8D9263EC-BCDF-4FBD-A5A4-353CC205AF9B}" srcOrd="1" destOrd="0" presId="urn:microsoft.com/office/officeart/2005/8/layout/venn2"/>
    <dgm:cxn modelId="{DB11A8FC-E6CE-4039-9693-7B1877741A7F}" type="presOf" srcId="{A6D2C8E5-28B0-4BF3-9FFD-50C9B7AD8C18}" destId="{61006E37-3390-4E8E-BCAE-705E7F05F74C}" srcOrd="0" destOrd="0" presId="urn:microsoft.com/office/officeart/2005/8/layout/venn2"/>
    <dgm:cxn modelId="{C497BFFC-1CC9-4464-A9F4-5268BF1972A6}" type="presParOf" srcId="{61006E37-3390-4E8E-BCAE-705E7F05F74C}" destId="{05A9FF80-1B20-45CC-997B-1EA69E0D79B4}" srcOrd="0" destOrd="0" presId="urn:microsoft.com/office/officeart/2005/8/layout/venn2"/>
    <dgm:cxn modelId="{7F6B7777-E0B5-4578-9C45-52998C71D391}" type="presParOf" srcId="{05A9FF80-1B20-45CC-997B-1EA69E0D79B4}" destId="{47A23D5B-19F5-4A1F-8897-C4166698C784}" srcOrd="0" destOrd="0" presId="urn:microsoft.com/office/officeart/2005/8/layout/venn2"/>
    <dgm:cxn modelId="{C633E052-932E-4367-8936-41AB00569DCD}" type="presParOf" srcId="{05A9FF80-1B20-45CC-997B-1EA69E0D79B4}" destId="{6042707A-B21A-4EE5-AA27-66B99C19021C}" srcOrd="1" destOrd="0" presId="urn:microsoft.com/office/officeart/2005/8/layout/venn2"/>
    <dgm:cxn modelId="{D92C9B08-79A7-4339-A6C8-B33F9088D781}" type="presParOf" srcId="{61006E37-3390-4E8E-BCAE-705E7F05F74C}" destId="{3966B582-6824-48E2-8CD9-5BC9972E0A14}" srcOrd="1" destOrd="0" presId="urn:microsoft.com/office/officeart/2005/8/layout/venn2"/>
    <dgm:cxn modelId="{A04721D7-BD21-4A07-8CA4-22FA3C05FC62}" type="presParOf" srcId="{3966B582-6824-48E2-8CD9-5BC9972E0A14}" destId="{10BE5D33-C8F3-4F85-9FD0-C23B5EC53DB9}" srcOrd="0" destOrd="0" presId="urn:microsoft.com/office/officeart/2005/8/layout/venn2"/>
    <dgm:cxn modelId="{5B7B1A03-5F01-4081-8D39-8753F951D0B5}" type="presParOf" srcId="{3966B582-6824-48E2-8CD9-5BC9972E0A14}" destId="{D90ABB3F-B583-40D2-B8B7-3672182DF22F}" srcOrd="1" destOrd="0" presId="urn:microsoft.com/office/officeart/2005/8/layout/venn2"/>
    <dgm:cxn modelId="{E6C1088F-D231-408F-ABCC-42D41F7C5CC6}" type="presParOf" srcId="{61006E37-3390-4E8E-BCAE-705E7F05F74C}" destId="{49F504BF-2914-49C3-A96A-35CB2AF50830}" srcOrd="2" destOrd="0" presId="urn:microsoft.com/office/officeart/2005/8/layout/venn2"/>
    <dgm:cxn modelId="{1FD12B63-A164-40C3-AAAF-626BA573D997}" type="presParOf" srcId="{49F504BF-2914-49C3-A96A-35CB2AF50830}" destId="{77943197-0EF7-4A29-B849-656048EF1E93}" srcOrd="0" destOrd="0" presId="urn:microsoft.com/office/officeart/2005/8/layout/venn2"/>
    <dgm:cxn modelId="{464AABC8-BA58-4481-AD5A-85E8AA45A0B7}" type="presParOf" srcId="{49F504BF-2914-49C3-A96A-35CB2AF50830}" destId="{8D9263EC-BCDF-4FBD-A5A4-353CC205AF9B}" srcOrd="1" destOrd="0" presId="urn:microsoft.com/office/officeart/2005/8/layout/venn2"/>
    <dgm:cxn modelId="{FA6F626C-D4AA-4FAC-B578-9366BF802128}" type="presParOf" srcId="{61006E37-3390-4E8E-BCAE-705E7F05F74C}" destId="{C7FBC235-C430-4526-B085-CDF6469ED333}" srcOrd="3" destOrd="0" presId="urn:microsoft.com/office/officeart/2005/8/layout/venn2"/>
    <dgm:cxn modelId="{F28A3CA2-A24B-449B-918B-05CBB931BCCD}" type="presParOf" srcId="{C7FBC235-C430-4526-B085-CDF6469ED333}" destId="{732711D6-EB8E-4488-93F0-BCE4EAC70043}" srcOrd="0" destOrd="0" presId="urn:microsoft.com/office/officeart/2005/8/layout/venn2"/>
    <dgm:cxn modelId="{5958113F-8CF3-4643-A6C5-19DEA57D85DB}" type="presParOf" srcId="{C7FBC235-C430-4526-B085-CDF6469ED333}" destId="{0105A62A-80FC-4243-B7DD-1BCA7790F34C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6D2C8E5-28B0-4BF3-9FFD-50C9B7AD8C18}" type="doc">
      <dgm:prSet loTypeId="urn:microsoft.com/office/officeart/2005/8/layout/venn2" loCatId="relationship" qsTypeId="urn:microsoft.com/office/officeart/2005/8/quickstyle/3d4" qsCatId="3D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A67147A4-52AD-4F99-9307-11BADBF7D76E}">
      <dgm:prSet phldrT="[Text]" custT="1"/>
      <dgm:spPr>
        <a:solidFill>
          <a:schemeClr val="accent1">
            <a:lumMod val="40000"/>
            <a:lumOff val="60000"/>
          </a:schemeClr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de-DE" sz="1400" b="1" dirty="0"/>
            <a:t>Künstliche Intelligenz</a:t>
          </a:r>
        </a:p>
      </dgm:t>
    </dgm:pt>
    <dgm:pt modelId="{A89BFC25-C03D-4B86-8768-56A59EA6CB69}" type="parTrans" cxnId="{C8A010E8-129C-479E-A051-CAFCE83B23F1}">
      <dgm:prSet/>
      <dgm:spPr/>
      <dgm:t>
        <a:bodyPr/>
        <a:lstStyle/>
        <a:p>
          <a:endParaRPr lang="de-DE"/>
        </a:p>
      </dgm:t>
    </dgm:pt>
    <dgm:pt modelId="{3BC06C4A-39E8-435E-BF23-99B8B565686A}" type="sibTrans" cxnId="{C8A010E8-129C-479E-A051-CAFCE83B23F1}">
      <dgm:prSet/>
      <dgm:spPr/>
      <dgm:t>
        <a:bodyPr/>
        <a:lstStyle/>
        <a:p>
          <a:endParaRPr lang="de-DE"/>
        </a:p>
      </dgm:t>
    </dgm:pt>
    <dgm:pt modelId="{CF1025BF-2AEA-4E54-987D-0ABDA624FE8F}">
      <dgm:prSet phldrT="[Text]" custT="1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de-DE" sz="1400" b="1" dirty="0"/>
            <a:t>Deep Learning</a:t>
          </a:r>
        </a:p>
      </dgm:t>
    </dgm:pt>
    <dgm:pt modelId="{38D9BE20-27C8-44ED-A7D1-2DDB93871B9F}" type="parTrans" cxnId="{9919C8E0-284A-4BC8-8084-CB71FFBADD22}">
      <dgm:prSet/>
      <dgm:spPr/>
      <dgm:t>
        <a:bodyPr/>
        <a:lstStyle/>
        <a:p>
          <a:endParaRPr lang="de-DE"/>
        </a:p>
      </dgm:t>
    </dgm:pt>
    <dgm:pt modelId="{8E03DC43-123E-43D1-80AC-140129843BBD}" type="sibTrans" cxnId="{9919C8E0-284A-4BC8-8084-CB71FFBADD22}">
      <dgm:prSet/>
      <dgm:spPr/>
      <dgm:t>
        <a:bodyPr/>
        <a:lstStyle/>
        <a:p>
          <a:endParaRPr lang="de-DE"/>
        </a:p>
      </dgm:t>
    </dgm:pt>
    <dgm:pt modelId="{FA1BE47C-2B08-4B52-9891-FED8FFD9E56C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300" b="1" dirty="0"/>
            <a:t>Neuronale Netze</a:t>
          </a:r>
        </a:p>
      </dgm:t>
    </dgm:pt>
    <dgm:pt modelId="{35871CCD-024B-49DB-BAE2-FD824A374D2B}" type="sibTrans" cxnId="{B0319BF5-B0BB-4B48-AC17-D1CE5ADB034A}">
      <dgm:prSet/>
      <dgm:spPr/>
      <dgm:t>
        <a:bodyPr/>
        <a:lstStyle/>
        <a:p>
          <a:endParaRPr lang="de-DE"/>
        </a:p>
      </dgm:t>
    </dgm:pt>
    <dgm:pt modelId="{0E9C761D-F661-4341-B167-D4F6C0A929E5}" type="parTrans" cxnId="{B0319BF5-B0BB-4B48-AC17-D1CE5ADB034A}">
      <dgm:prSet/>
      <dgm:spPr/>
      <dgm:t>
        <a:bodyPr/>
        <a:lstStyle/>
        <a:p>
          <a:endParaRPr lang="de-DE"/>
        </a:p>
      </dgm:t>
    </dgm:pt>
    <dgm:pt modelId="{A50DD0D1-AF43-43F0-B6E8-E42068214884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de-DE" sz="1300" b="1"/>
            <a:t>Maschinelles Lernen</a:t>
          </a:r>
        </a:p>
      </dgm:t>
    </dgm:pt>
    <dgm:pt modelId="{2D2A8AEE-8011-4344-B75F-98A3CC0B0C9A}" type="sibTrans" cxnId="{ABAB94DA-AE57-49A0-A1BD-8A2E42C27F77}">
      <dgm:prSet/>
      <dgm:spPr/>
      <dgm:t>
        <a:bodyPr/>
        <a:lstStyle/>
        <a:p>
          <a:endParaRPr lang="de-DE"/>
        </a:p>
      </dgm:t>
    </dgm:pt>
    <dgm:pt modelId="{F3AB8D49-68E2-4B5B-ABB4-BAD49DEAE967}" type="parTrans" cxnId="{ABAB94DA-AE57-49A0-A1BD-8A2E42C27F77}">
      <dgm:prSet/>
      <dgm:spPr/>
      <dgm:t>
        <a:bodyPr/>
        <a:lstStyle/>
        <a:p>
          <a:endParaRPr lang="de-DE"/>
        </a:p>
      </dgm:t>
    </dgm:pt>
    <dgm:pt modelId="{61006E37-3390-4E8E-BCAE-705E7F05F74C}" type="pres">
      <dgm:prSet presAssocID="{A6D2C8E5-28B0-4BF3-9FFD-50C9B7AD8C18}" presName="Name0" presStyleCnt="0">
        <dgm:presLayoutVars>
          <dgm:chMax val="7"/>
          <dgm:resizeHandles val="exact"/>
        </dgm:presLayoutVars>
      </dgm:prSet>
      <dgm:spPr/>
    </dgm:pt>
    <dgm:pt modelId="{05A9FF80-1B20-45CC-997B-1EA69E0D79B4}" type="pres">
      <dgm:prSet presAssocID="{A6D2C8E5-28B0-4BF3-9FFD-50C9B7AD8C18}" presName="comp1" presStyleCnt="0"/>
      <dgm:spPr/>
    </dgm:pt>
    <dgm:pt modelId="{47A23D5B-19F5-4A1F-8897-C4166698C784}" type="pres">
      <dgm:prSet presAssocID="{A6D2C8E5-28B0-4BF3-9FFD-50C9B7AD8C18}" presName="circle1" presStyleLbl="node1" presStyleIdx="0" presStyleCnt="4" custScaleX="121054"/>
      <dgm:spPr/>
    </dgm:pt>
    <dgm:pt modelId="{6042707A-B21A-4EE5-AA27-66B99C19021C}" type="pres">
      <dgm:prSet presAssocID="{A6D2C8E5-28B0-4BF3-9FFD-50C9B7AD8C18}" presName="c1text" presStyleLbl="node1" presStyleIdx="0" presStyleCnt="4">
        <dgm:presLayoutVars>
          <dgm:bulletEnabled val="1"/>
        </dgm:presLayoutVars>
      </dgm:prSet>
      <dgm:spPr/>
    </dgm:pt>
    <dgm:pt modelId="{3966B582-6824-48E2-8CD9-5BC9972E0A14}" type="pres">
      <dgm:prSet presAssocID="{A6D2C8E5-28B0-4BF3-9FFD-50C9B7AD8C18}" presName="comp2" presStyleCnt="0"/>
      <dgm:spPr/>
    </dgm:pt>
    <dgm:pt modelId="{10BE5D33-C8F3-4F85-9FD0-C23B5EC53DB9}" type="pres">
      <dgm:prSet presAssocID="{A6D2C8E5-28B0-4BF3-9FFD-50C9B7AD8C18}" presName="circle2" presStyleLbl="node1" presStyleIdx="1" presStyleCnt="4" custScaleX="123502" custLinFactNeighborX="36" custLinFactNeighborY="-2029"/>
      <dgm:spPr/>
    </dgm:pt>
    <dgm:pt modelId="{D90ABB3F-B583-40D2-B8B7-3672182DF22F}" type="pres">
      <dgm:prSet presAssocID="{A6D2C8E5-28B0-4BF3-9FFD-50C9B7AD8C18}" presName="c2text" presStyleLbl="node1" presStyleIdx="1" presStyleCnt="4">
        <dgm:presLayoutVars>
          <dgm:bulletEnabled val="1"/>
        </dgm:presLayoutVars>
      </dgm:prSet>
      <dgm:spPr/>
    </dgm:pt>
    <dgm:pt modelId="{49F504BF-2914-49C3-A96A-35CB2AF50830}" type="pres">
      <dgm:prSet presAssocID="{A6D2C8E5-28B0-4BF3-9FFD-50C9B7AD8C18}" presName="comp3" presStyleCnt="0"/>
      <dgm:spPr/>
    </dgm:pt>
    <dgm:pt modelId="{77943197-0EF7-4A29-B849-656048EF1E93}" type="pres">
      <dgm:prSet presAssocID="{A6D2C8E5-28B0-4BF3-9FFD-50C9B7AD8C18}" presName="circle3" presStyleLbl="node1" presStyleIdx="2" presStyleCnt="4" custLinFactNeighborX="0" custLinFactNeighborY="-7405"/>
      <dgm:spPr/>
    </dgm:pt>
    <dgm:pt modelId="{8D9263EC-BCDF-4FBD-A5A4-353CC205AF9B}" type="pres">
      <dgm:prSet presAssocID="{A6D2C8E5-28B0-4BF3-9FFD-50C9B7AD8C18}" presName="c3text" presStyleLbl="node1" presStyleIdx="2" presStyleCnt="4">
        <dgm:presLayoutVars>
          <dgm:bulletEnabled val="1"/>
        </dgm:presLayoutVars>
      </dgm:prSet>
      <dgm:spPr/>
    </dgm:pt>
    <dgm:pt modelId="{C7FBC235-C430-4526-B085-CDF6469ED333}" type="pres">
      <dgm:prSet presAssocID="{A6D2C8E5-28B0-4BF3-9FFD-50C9B7AD8C18}" presName="comp4" presStyleCnt="0"/>
      <dgm:spPr/>
    </dgm:pt>
    <dgm:pt modelId="{732711D6-EB8E-4488-93F0-BCE4EAC70043}" type="pres">
      <dgm:prSet presAssocID="{A6D2C8E5-28B0-4BF3-9FFD-50C9B7AD8C18}" presName="circle4" presStyleLbl="node1" presStyleIdx="3" presStyleCnt="4" custLinFactNeighborX="72" custLinFactNeighborY="-18749"/>
      <dgm:spPr/>
    </dgm:pt>
    <dgm:pt modelId="{0105A62A-80FC-4243-B7DD-1BCA7790F34C}" type="pres">
      <dgm:prSet presAssocID="{A6D2C8E5-28B0-4BF3-9FFD-50C9B7AD8C18}" presName="c4text" presStyleLbl="node1" presStyleIdx="3" presStyleCnt="4">
        <dgm:presLayoutVars>
          <dgm:bulletEnabled val="1"/>
        </dgm:presLayoutVars>
      </dgm:prSet>
      <dgm:spPr/>
    </dgm:pt>
  </dgm:ptLst>
  <dgm:cxnLst>
    <dgm:cxn modelId="{8F8EAA00-4C09-4DA0-B309-BE29F194ECBC}" type="presOf" srcId="{CF1025BF-2AEA-4E54-987D-0ABDA624FE8F}" destId="{0105A62A-80FC-4243-B7DD-1BCA7790F34C}" srcOrd="1" destOrd="0" presId="urn:microsoft.com/office/officeart/2005/8/layout/venn2"/>
    <dgm:cxn modelId="{3462250C-18EF-42D4-9905-883FD2539460}" type="presOf" srcId="{A67147A4-52AD-4F99-9307-11BADBF7D76E}" destId="{6042707A-B21A-4EE5-AA27-66B99C19021C}" srcOrd="1" destOrd="0" presId="urn:microsoft.com/office/officeart/2005/8/layout/venn2"/>
    <dgm:cxn modelId="{7B32005E-A32B-4189-B3F3-608AE9A62DD4}" type="presOf" srcId="{CF1025BF-2AEA-4E54-987D-0ABDA624FE8F}" destId="{732711D6-EB8E-4488-93F0-BCE4EAC70043}" srcOrd="0" destOrd="0" presId="urn:microsoft.com/office/officeart/2005/8/layout/venn2"/>
    <dgm:cxn modelId="{77509B6E-2A49-48EC-9FB2-35AE927A4192}" type="presOf" srcId="{FA1BE47C-2B08-4B52-9891-FED8FFD9E56C}" destId="{77943197-0EF7-4A29-B849-656048EF1E93}" srcOrd="0" destOrd="0" presId="urn:microsoft.com/office/officeart/2005/8/layout/venn2"/>
    <dgm:cxn modelId="{374C2A73-72FD-4106-B507-1709326AFCE2}" type="presOf" srcId="{A50DD0D1-AF43-43F0-B6E8-E42068214884}" destId="{10BE5D33-C8F3-4F85-9FD0-C23B5EC53DB9}" srcOrd="0" destOrd="0" presId="urn:microsoft.com/office/officeart/2005/8/layout/venn2"/>
    <dgm:cxn modelId="{3D415F8F-6B04-4394-A19E-76E053E2BD0A}" type="presOf" srcId="{A67147A4-52AD-4F99-9307-11BADBF7D76E}" destId="{47A23D5B-19F5-4A1F-8897-C4166698C784}" srcOrd="0" destOrd="0" presId="urn:microsoft.com/office/officeart/2005/8/layout/venn2"/>
    <dgm:cxn modelId="{ABAB94DA-AE57-49A0-A1BD-8A2E42C27F77}" srcId="{A6D2C8E5-28B0-4BF3-9FFD-50C9B7AD8C18}" destId="{A50DD0D1-AF43-43F0-B6E8-E42068214884}" srcOrd="1" destOrd="0" parTransId="{F3AB8D49-68E2-4B5B-ABB4-BAD49DEAE967}" sibTransId="{2D2A8AEE-8011-4344-B75F-98A3CC0B0C9A}"/>
    <dgm:cxn modelId="{9919C8E0-284A-4BC8-8084-CB71FFBADD22}" srcId="{A6D2C8E5-28B0-4BF3-9FFD-50C9B7AD8C18}" destId="{CF1025BF-2AEA-4E54-987D-0ABDA624FE8F}" srcOrd="3" destOrd="0" parTransId="{38D9BE20-27C8-44ED-A7D1-2DDB93871B9F}" sibTransId="{8E03DC43-123E-43D1-80AC-140129843BBD}"/>
    <dgm:cxn modelId="{C8A010E8-129C-479E-A051-CAFCE83B23F1}" srcId="{A6D2C8E5-28B0-4BF3-9FFD-50C9B7AD8C18}" destId="{A67147A4-52AD-4F99-9307-11BADBF7D76E}" srcOrd="0" destOrd="0" parTransId="{A89BFC25-C03D-4B86-8768-56A59EA6CB69}" sibTransId="{3BC06C4A-39E8-435E-BF23-99B8B565686A}"/>
    <dgm:cxn modelId="{B0319BF5-B0BB-4B48-AC17-D1CE5ADB034A}" srcId="{A6D2C8E5-28B0-4BF3-9FFD-50C9B7AD8C18}" destId="{FA1BE47C-2B08-4B52-9891-FED8FFD9E56C}" srcOrd="2" destOrd="0" parTransId="{0E9C761D-F661-4341-B167-D4F6C0A929E5}" sibTransId="{35871CCD-024B-49DB-BAE2-FD824A374D2B}"/>
    <dgm:cxn modelId="{7AD149F7-0684-4A2F-983B-BD79C0BA8997}" type="presOf" srcId="{A50DD0D1-AF43-43F0-B6E8-E42068214884}" destId="{D90ABB3F-B583-40D2-B8B7-3672182DF22F}" srcOrd="1" destOrd="0" presId="urn:microsoft.com/office/officeart/2005/8/layout/venn2"/>
    <dgm:cxn modelId="{EAA957FB-2398-433C-94CA-4E890440BA76}" type="presOf" srcId="{FA1BE47C-2B08-4B52-9891-FED8FFD9E56C}" destId="{8D9263EC-BCDF-4FBD-A5A4-353CC205AF9B}" srcOrd="1" destOrd="0" presId="urn:microsoft.com/office/officeart/2005/8/layout/venn2"/>
    <dgm:cxn modelId="{DB11A8FC-E6CE-4039-9693-7B1877741A7F}" type="presOf" srcId="{A6D2C8E5-28B0-4BF3-9FFD-50C9B7AD8C18}" destId="{61006E37-3390-4E8E-BCAE-705E7F05F74C}" srcOrd="0" destOrd="0" presId="urn:microsoft.com/office/officeart/2005/8/layout/venn2"/>
    <dgm:cxn modelId="{C497BFFC-1CC9-4464-A9F4-5268BF1972A6}" type="presParOf" srcId="{61006E37-3390-4E8E-BCAE-705E7F05F74C}" destId="{05A9FF80-1B20-45CC-997B-1EA69E0D79B4}" srcOrd="0" destOrd="0" presId="urn:microsoft.com/office/officeart/2005/8/layout/venn2"/>
    <dgm:cxn modelId="{7F6B7777-E0B5-4578-9C45-52998C71D391}" type="presParOf" srcId="{05A9FF80-1B20-45CC-997B-1EA69E0D79B4}" destId="{47A23D5B-19F5-4A1F-8897-C4166698C784}" srcOrd="0" destOrd="0" presId="urn:microsoft.com/office/officeart/2005/8/layout/venn2"/>
    <dgm:cxn modelId="{C633E052-932E-4367-8936-41AB00569DCD}" type="presParOf" srcId="{05A9FF80-1B20-45CC-997B-1EA69E0D79B4}" destId="{6042707A-B21A-4EE5-AA27-66B99C19021C}" srcOrd="1" destOrd="0" presId="urn:microsoft.com/office/officeart/2005/8/layout/venn2"/>
    <dgm:cxn modelId="{D92C9B08-79A7-4339-A6C8-B33F9088D781}" type="presParOf" srcId="{61006E37-3390-4E8E-BCAE-705E7F05F74C}" destId="{3966B582-6824-48E2-8CD9-5BC9972E0A14}" srcOrd="1" destOrd="0" presId="urn:microsoft.com/office/officeart/2005/8/layout/venn2"/>
    <dgm:cxn modelId="{A04721D7-BD21-4A07-8CA4-22FA3C05FC62}" type="presParOf" srcId="{3966B582-6824-48E2-8CD9-5BC9972E0A14}" destId="{10BE5D33-C8F3-4F85-9FD0-C23B5EC53DB9}" srcOrd="0" destOrd="0" presId="urn:microsoft.com/office/officeart/2005/8/layout/venn2"/>
    <dgm:cxn modelId="{5B7B1A03-5F01-4081-8D39-8753F951D0B5}" type="presParOf" srcId="{3966B582-6824-48E2-8CD9-5BC9972E0A14}" destId="{D90ABB3F-B583-40D2-B8B7-3672182DF22F}" srcOrd="1" destOrd="0" presId="urn:microsoft.com/office/officeart/2005/8/layout/venn2"/>
    <dgm:cxn modelId="{E6C1088F-D231-408F-ABCC-42D41F7C5CC6}" type="presParOf" srcId="{61006E37-3390-4E8E-BCAE-705E7F05F74C}" destId="{49F504BF-2914-49C3-A96A-35CB2AF50830}" srcOrd="2" destOrd="0" presId="urn:microsoft.com/office/officeart/2005/8/layout/venn2"/>
    <dgm:cxn modelId="{1FD12B63-A164-40C3-AAAF-626BA573D997}" type="presParOf" srcId="{49F504BF-2914-49C3-A96A-35CB2AF50830}" destId="{77943197-0EF7-4A29-B849-656048EF1E93}" srcOrd="0" destOrd="0" presId="urn:microsoft.com/office/officeart/2005/8/layout/venn2"/>
    <dgm:cxn modelId="{464AABC8-BA58-4481-AD5A-85E8AA45A0B7}" type="presParOf" srcId="{49F504BF-2914-49C3-A96A-35CB2AF50830}" destId="{8D9263EC-BCDF-4FBD-A5A4-353CC205AF9B}" srcOrd="1" destOrd="0" presId="urn:microsoft.com/office/officeart/2005/8/layout/venn2"/>
    <dgm:cxn modelId="{FA6F626C-D4AA-4FAC-B578-9366BF802128}" type="presParOf" srcId="{61006E37-3390-4E8E-BCAE-705E7F05F74C}" destId="{C7FBC235-C430-4526-B085-CDF6469ED333}" srcOrd="3" destOrd="0" presId="urn:microsoft.com/office/officeart/2005/8/layout/venn2"/>
    <dgm:cxn modelId="{F28A3CA2-A24B-449B-918B-05CBB931BCCD}" type="presParOf" srcId="{C7FBC235-C430-4526-B085-CDF6469ED333}" destId="{732711D6-EB8E-4488-93F0-BCE4EAC70043}" srcOrd="0" destOrd="0" presId="urn:microsoft.com/office/officeart/2005/8/layout/venn2"/>
    <dgm:cxn modelId="{5958113F-8CF3-4643-A6C5-19DEA57D85DB}" type="presParOf" srcId="{C7FBC235-C430-4526-B085-CDF6469ED333}" destId="{0105A62A-80FC-4243-B7DD-1BCA7790F34C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C8EB3BF-394D-45D2-8796-3D8BDDA37D18}" type="doc">
      <dgm:prSet loTypeId="urn:microsoft.com/office/officeart/2005/8/layout/orgChart1" loCatId="hierarchy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E0DFCEAC-5255-446A-868E-6440CE1B4145}">
      <dgm:prSet phldrT="[Text]"/>
      <dgm:spPr/>
      <dgm:t>
        <a:bodyPr/>
        <a:lstStyle/>
        <a:p>
          <a:r>
            <a:rPr lang="en-US"/>
            <a:t>Supervised Learning</a:t>
          </a:r>
        </a:p>
      </dgm:t>
    </dgm:pt>
    <dgm:pt modelId="{D2039101-4EEE-4868-BEDA-A75E85B97FC1}" type="parTrans" cxnId="{9DBE176B-162A-4A9E-87EA-3F60F7FFCE67}">
      <dgm:prSet/>
      <dgm:spPr/>
      <dgm:t>
        <a:bodyPr/>
        <a:lstStyle/>
        <a:p>
          <a:endParaRPr lang="en-US"/>
        </a:p>
      </dgm:t>
    </dgm:pt>
    <dgm:pt modelId="{37C1B934-E969-434B-9F54-02D661615D4C}" type="sibTrans" cxnId="{9DBE176B-162A-4A9E-87EA-3F60F7FFCE67}">
      <dgm:prSet/>
      <dgm:spPr/>
      <dgm:t>
        <a:bodyPr/>
        <a:lstStyle/>
        <a:p>
          <a:endParaRPr lang="en-US"/>
        </a:p>
      </dgm:t>
    </dgm:pt>
    <dgm:pt modelId="{F2302C25-ADC8-41AA-ACB3-3394B99107D6}">
      <dgm:prSet phldrT="[Text]"/>
      <dgm:spPr/>
      <dgm:t>
        <a:bodyPr/>
        <a:lstStyle/>
        <a:p>
          <a:r>
            <a:rPr lang="en-US" b="1" err="1"/>
            <a:t>Klassifizierung</a:t>
          </a:r>
          <a:endParaRPr lang="en-US" b="1"/>
        </a:p>
      </dgm:t>
    </dgm:pt>
    <dgm:pt modelId="{47B4F338-A56F-4588-B23B-88862309C22E}" type="parTrans" cxnId="{8EC5A726-A08A-43DD-AF57-17C87FD9976E}">
      <dgm:prSet/>
      <dgm:spPr/>
      <dgm:t>
        <a:bodyPr/>
        <a:lstStyle/>
        <a:p>
          <a:endParaRPr lang="en-US"/>
        </a:p>
      </dgm:t>
    </dgm:pt>
    <dgm:pt modelId="{56A2FC6B-E158-4B08-80A4-0FB2FE29C1EA}" type="sibTrans" cxnId="{8EC5A726-A08A-43DD-AF57-17C87FD9976E}">
      <dgm:prSet/>
      <dgm:spPr/>
      <dgm:t>
        <a:bodyPr/>
        <a:lstStyle/>
        <a:p>
          <a:endParaRPr lang="en-US"/>
        </a:p>
      </dgm:t>
    </dgm:pt>
    <dgm:pt modelId="{5065157B-D7B1-41BF-8C4D-0ABD791F1F52}">
      <dgm:prSet phldrT="[Text]"/>
      <dgm:spPr/>
      <dgm:t>
        <a:bodyPr/>
        <a:lstStyle/>
        <a:p>
          <a:r>
            <a:rPr lang="en-US">
              <a:solidFill>
                <a:schemeClr val="bg2"/>
              </a:solidFill>
              <a:latin typeface="Arial"/>
            </a:rPr>
            <a:t>???</a:t>
          </a:r>
          <a:endParaRPr lang="en-US">
            <a:solidFill>
              <a:schemeClr val="bg2"/>
            </a:solidFill>
          </a:endParaRPr>
        </a:p>
      </dgm:t>
    </dgm:pt>
    <dgm:pt modelId="{9E7D0888-F610-44CD-86D7-7479AE2DC59F}" type="parTrans" cxnId="{05700426-9BE7-404D-A0E7-F711D6036C04}">
      <dgm:prSet/>
      <dgm:spPr/>
      <dgm:t>
        <a:bodyPr/>
        <a:lstStyle/>
        <a:p>
          <a:endParaRPr lang="en-US"/>
        </a:p>
      </dgm:t>
    </dgm:pt>
    <dgm:pt modelId="{253D6EE6-BB64-4646-80C1-35EBE751479E}" type="sibTrans" cxnId="{05700426-9BE7-404D-A0E7-F711D6036C04}">
      <dgm:prSet/>
      <dgm:spPr/>
      <dgm:t>
        <a:bodyPr/>
        <a:lstStyle/>
        <a:p>
          <a:endParaRPr lang="en-US"/>
        </a:p>
      </dgm:t>
    </dgm:pt>
    <dgm:pt modelId="{EC9C0711-C46F-4814-A86B-752E258DB07B}">
      <dgm:prSet phldrT="[Text]"/>
      <dgm:spPr/>
      <dgm:t>
        <a:bodyPr/>
        <a:lstStyle/>
        <a:p>
          <a:r>
            <a:rPr lang="en-US"/>
            <a:t>Unsupervised Learning</a:t>
          </a:r>
        </a:p>
      </dgm:t>
    </dgm:pt>
    <dgm:pt modelId="{E6CAE082-7B0A-4B9D-ACBA-4FB7A5D8A1F3}" type="parTrans" cxnId="{559DBE07-CD46-40AE-BB7E-A89385F8753B}">
      <dgm:prSet/>
      <dgm:spPr/>
      <dgm:t>
        <a:bodyPr/>
        <a:lstStyle/>
        <a:p>
          <a:endParaRPr lang="en-US"/>
        </a:p>
      </dgm:t>
    </dgm:pt>
    <dgm:pt modelId="{E8E49545-06E0-430F-BB53-E74D7C3D5F8D}" type="sibTrans" cxnId="{559DBE07-CD46-40AE-BB7E-A89385F8753B}">
      <dgm:prSet/>
      <dgm:spPr/>
      <dgm:t>
        <a:bodyPr/>
        <a:lstStyle/>
        <a:p>
          <a:endParaRPr lang="en-US"/>
        </a:p>
      </dgm:t>
    </dgm:pt>
    <dgm:pt modelId="{E40DACDD-52FC-4A3B-9700-03EFA3A80652}">
      <dgm:prSet phldrT="[Text]"/>
      <dgm:spPr/>
      <dgm:t>
        <a:bodyPr/>
        <a:lstStyle/>
        <a:p>
          <a:r>
            <a:rPr lang="en-US">
              <a:solidFill>
                <a:schemeClr val="bg2"/>
              </a:solidFill>
            </a:rPr>
            <a:t>???</a:t>
          </a:r>
        </a:p>
      </dgm:t>
    </dgm:pt>
    <dgm:pt modelId="{F0C8A5F1-A780-4AB2-A5E4-BAF99AC48CB4}" type="parTrans" cxnId="{221DCC55-6ED2-4505-863C-381596A19520}">
      <dgm:prSet/>
      <dgm:spPr/>
      <dgm:t>
        <a:bodyPr/>
        <a:lstStyle/>
        <a:p>
          <a:endParaRPr lang="en-US"/>
        </a:p>
      </dgm:t>
    </dgm:pt>
    <dgm:pt modelId="{DB68503C-288D-44DD-9FB2-7B7C6DFAC8C8}" type="sibTrans" cxnId="{221DCC55-6ED2-4505-863C-381596A19520}">
      <dgm:prSet/>
      <dgm:spPr/>
      <dgm:t>
        <a:bodyPr/>
        <a:lstStyle/>
        <a:p>
          <a:endParaRPr lang="en-US"/>
        </a:p>
      </dgm:t>
    </dgm:pt>
    <dgm:pt modelId="{2B90DD25-EC21-4297-8DFC-9032B8AF56B1}">
      <dgm:prSet phldrT="[Text]"/>
      <dgm:spPr/>
      <dgm:t>
        <a:bodyPr/>
        <a:lstStyle/>
        <a:p>
          <a:r>
            <a:rPr lang="en-US"/>
            <a:t>Reinforcement Learning</a:t>
          </a:r>
        </a:p>
      </dgm:t>
    </dgm:pt>
    <dgm:pt modelId="{A814597F-2945-48BE-BBC7-C2EFCDE68714}" type="parTrans" cxnId="{4B602E66-0EC4-45AA-A0C1-4680331243C7}">
      <dgm:prSet/>
      <dgm:spPr/>
      <dgm:t>
        <a:bodyPr/>
        <a:lstStyle/>
        <a:p>
          <a:endParaRPr lang="de-DE"/>
        </a:p>
      </dgm:t>
    </dgm:pt>
    <dgm:pt modelId="{F91A91E0-3CF3-4A77-AAE8-E4D120A7B84B}" type="sibTrans" cxnId="{4B602E66-0EC4-45AA-A0C1-4680331243C7}">
      <dgm:prSet/>
      <dgm:spPr/>
      <dgm:t>
        <a:bodyPr/>
        <a:lstStyle/>
        <a:p>
          <a:endParaRPr lang="de-DE"/>
        </a:p>
      </dgm:t>
    </dgm:pt>
    <dgm:pt modelId="{474E336B-3733-4210-BA6C-5BCF1B28EB89}">
      <dgm:prSet phldrT="[Text]"/>
      <dgm:spPr/>
      <dgm:t>
        <a:bodyPr/>
        <a:lstStyle/>
        <a:p>
          <a:r>
            <a:rPr lang="en-US">
              <a:solidFill>
                <a:schemeClr val="bg2"/>
              </a:solidFill>
            </a:rPr>
            <a:t>???</a:t>
          </a:r>
        </a:p>
      </dgm:t>
    </dgm:pt>
    <dgm:pt modelId="{D5AABD08-047D-414A-8707-28020D6EC221}" type="parTrans" cxnId="{B3F62B29-85E7-43FB-9A61-45C96996707F}">
      <dgm:prSet/>
      <dgm:spPr/>
      <dgm:t>
        <a:bodyPr/>
        <a:lstStyle/>
        <a:p>
          <a:endParaRPr lang="de-DE"/>
        </a:p>
      </dgm:t>
    </dgm:pt>
    <dgm:pt modelId="{5AFBCCF2-D991-48BD-AAC4-B2AADB5305EF}" type="sibTrans" cxnId="{B3F62B29-85E7-43FB-9A61-45C96996707F}">
      <dgm:prSet/>
      <dgm:spPr/>
      <dgm:t>
        <a:bodyPr/>
        <a:lstStyle/>
        <a:p>
          <a:endParaRPr lang="de-DE"/>
        </a:p>
      </dgm:t>
    </dgm:pt>
    <dgm:pt modelId="{8D150AB9-A99D-44F4-A617-9F3741431709}">
      <dgm:prSet phldrT="[Text]"/>
      <dgm:spPr/>
      <dgm:t>
        <a:bodyPr/>
        <a:lstStyle/>
        <a:p>
          <a:r>
            <a:rPr lang="en-US"/>
            <a:t>Maschinelles Lernen</a:t>
          </a:r>
        </a:p>
      </dgm:t>
    </dgm:pt>
    <dgm:pt modelId="{98F78720-B9F3-4617-90ED-62B38AD1DD7B}" type="parTrans" cxnId="{26008EB5-72AB-4381-AB19-19A96A691820}">
      <dgm:prSet/>
      <dgm:spPr/>
      <dgm:t>
        <a:bodyPr/>
        <a:lstStyle/>
        <a:p>
          <a:endParaRPr lang="de-DE"/>
        </a:p>
      </dgm:t>
    </dgm:pt>
    <dgm:pt modelId="{D691EFAD-11D4-4BDC-8046-07B3F872DCDA}" type="sibTrans" cxnId="{26008EB5-72AB-4381-AB19-19A96A691820}">
      <dgm:prSet/>
      <dgm:spPr/>
      <dgm:t>
        <a:bodyPr/>
        <a:lstStyle/>
        <a:p>
          <a:endParaRPr lang="de-DE"/>
        </a:p>
      </dgm:t>
    </dgm:pt>
    <dgm:pt modelId="{CAD51946-5DAC-45A2-8EDE-9879DF12ACFF}">
      <dgm:prSet phldrT="[Text]"/>
      <dgm:spPr/>
      <dgm:t>
        <a:bodyPr/>
        <a:lstStyle/>
        <a:p>
          <a:r>
            <a:rPr lang="en-US" err="1"/>
            <a:t>Neuronale</a:t>
          </a:r>
          <a:r>
            <a:rPr lang="en-US"/>
            <a:t> </a:t>
          </a:r>
          <a:r>
            <a:rPr lang="en-US" err="1"/>
            <a:t>Netze</a:t>
          </a:r>
          <a:endParaRPr lang="en-US"/>
        </a:p>
      </dgm:t>
    </dgm:pt>
    <dgm:pt modelId="{05734D98-59BE-4060-B0D3-9ED053DC1010}" type="parTrans" cxnId="{CD13BB9A-31AF-4BCD-88C3-FDFC5A506B45}">
      <dgm:prSet/>
      <dgm:spPr/>
      <dgm:t>
        <a:bodyPr/>
        <a:lstStyle/>
        <a:p>
          <a:endParaRPr lang="de-DE"/>
        </a:p>
      </dgm:t>
    </dgm:pt>
    <dgm:pt modelId="{2DE6B691-2C78-4CEC-8068-7447F6F83B05}" type="sibTrans" cxnId="{CD13BB9A-31AF-4BCD-88C3-FDFC5A506B45}">
      <dgm:prSet/>
      <dgm:spPr/>
      <dgm:t>
        <a:bodyPr/>
        <a:lstStyle/>
        <a:p>
          <a:endParaRPr lang="de-DE"/>
        </a:p>
      </dgm:t>
    </dgm:pt>
    <dgm:pt modelId="{45F1EDC1-E740-4FF0-B307-D0FE71EBF618}">
      <dgm:prSet phldrT="[Text]"/>
      <dgm:spPr/>
      <dgm:t>
        <a:bodyPr/>
        <a:lstStyle/>
        <a:p>
          <a:r>
            <a:rPr lang="en-US"/>
            <a:t>Deep Learning</a:t>
          </a:r>
        </a:p>
      </dgm:t>
    </dgm:pt>
    <dgm:pt modelId="{BAD0989A-599F-4A23-9136-82D7AAFD5AB5}" type="parTrans" cxnId="{A5697989-2C0E-4423-B97C-B075353BF5F2}">
      <dgm:prSet/>
      <dgm:spPr/>
      <dgm:t>
        <a:bodyPr/>
        <a:lstStyle/>
        <a:p>
          <a:endParaRPr lang="de-DE"/>
        </a:p>
      </dgm:t>
    </dgm:pt>
    <dgm:pt modelId="{FB6A358B-5B50-4E23-ACB3-1FA884842D73}" type="sibTrans" cxnId="{A5697989-2C0E-4423-B97C-B075353BF5F2}">
      <dgm:prSet/>
      <dgm:spPr/>
      <dgm:t>
        <a:bodyPr/>
        <a:lstStyle/>
        <a:p>
          <a:endParaRPr lang="de-DE"/>
        </a:p>
      </dgm:t>
    </dgm:pt>
    <dgm:pt modelId="{BEE43720-3D2E-48FA-B105-379A288D882F}" type="pres">
      <dgm:prSet presAssocID="{6C8EB3BF-394D-45D2-8796-3D8BDDA37D1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7AA3A14-D809-4B6E-B9C2-C00E946B2BC8}" type="pres">
      <dgm:prSet presAssocID="{8D150AB9-A99D-44F4-A617-9F3741431709}" presName="hierRoot1" presStyleCnt="0">
        <dgm:presLayoutVars>
          <dgm:hierBranch val="init"/>
        </dgm:presLayoutVars>
      </dgm:prSet>
      <dgm:spPr/>
    </dgm:pt>
    <dgm:pt modelId="{E3F7C5B6-B81C-40AD-A535-09F2EC3FB57F}" type="pres">
      <dgm:prSet presAssocID="{8D150AB9-A99D-44F4-A617-9F3741431709}" presName="rootComposite1" presStyleCnt="0"/>
      <dgm:spPr/>
    </dgm:pt>
    <dgm:pt modelId="{23395E87-EEA7-4CDF-AD16-DEB356EDBAE8}" type="pres">
      <dgm:prSet presAssocID="{8D150AB9-A99D-44F4-A617-9F3741431709}" presName="rootText1" presStyleLbl="node0" presStyleIdx="0" presStyleCnt="1">
        <dgm:presLayoutVars>
          <dgm:chPref val="3"/>
        </dgm:presLayoutVars>
      </dgm:prSet>
      <dgm:spPr/>
    </dgm:pt>
    <dgm:pt modelId="{2227F8DC-CA88-4C9B-87E4-69918A906D81}" type="pres">
      <dgm:prSet presAssocID="{8D150AB9-A99D-44F4-A617-9F3741431709}" presName="rootConnector1" presStyleLbl="node1" presStyleIdx="0" presStyleCnt="0"/>
      <dgm:spPr/>
    </dgm:pt>
    <dgm:pt modelId="{346B68A2-0831-457F-8E91-10B5760ADB24}" type="pres">
      <dgm:prSet presAssocID="{8D150AB9-A99D-44F4-A617-9F3741431709}" presName="hierChild2" presStyleCnt="0"/>
      <dgm:spPr/>
    </dgm:pt>
    <dgm:pt modelId="{EEE24207-7C9A-458C-A648-C3505FB5DE13}" type="pres">
      <dgm:prSet presAssocID="{D2039101-4EEE-4868-BEDA-A75E85B97FC1}" presName="Name37" presStyleLbl="parChTrans1D2" presStyleIdx="0" presStyleCnt="4"/>
      <dgm:spPr/>
    </dgm:pt>
    <dgm:pt modelId="{391D2871-CA4E-4C61-ADD0-30E6D351C170}" type="pres">
      <dgm:prSet presAssocID="{E0DFCEAC-5255-446A-868E-6440CE1B4145}" presName="hierRoot2" presStyleCnt="0">
        <dgm:presLayoutVars>
          <dgm:hierBranch val="init"/>
        </dgm:presLayoutVars>
      </dgm:prSet>
      <dgm:spPr/>
    </dgm:pt>
    <dgm:pt modelId="{503062AA-6F2C-4000-9EB7-C7E99871CEE7}" type="pres">
      <dgm:prSet presAssocID="{E0DFCEAC-5255-446A-868E-6440CE1B4145}" presName="rootComposite" presStyleCnt="0"/>
      <dgm:spPr/>
    </dgm:pt>
    <dgm:pt modelId="{4041F653-E67B-4C9A-B65C-939463BA36EE}" type="pres">
      <dgm:prSet presAssocID="{E0DFCEAC-5255-446A-868E-6440CE1B4145}" presName="rootText" presStyleLbl="node2" presStyleIdx="0" presStyleCnt="4">
        <dgm:presLayoutVars>
          <dgm:chPref val="3"/>
        </dgm:presLayoutVars>
      </dgm:prSet>
      <dgm:spPr/>
    </dgm:pt>
    <dgm:pt modelId="{9D862A82-96D7-4A3F-BCF0-961BCD394DD1}" type="pres">
      <dgm:prSet presAssocID="{E0DFCEAC-5255-446A-868E-6440CE1B4145}" presName="rootConnector" presStyleLbl="node2" presStyleIdx="0" presStyleCnt="4"/>
      <dgm:spPr/>
    </dgm:pt>
    <dgm:pt modelId="{2737EA26-0E99-4E88-8E81-2E10C0DE44DF}" type="pres">
      <dgm:prSet presAssocID="{E0DFCEAC-5255-446A-868E-6440CE1B4145}" presName="hierChild4" presStyleCnt="0"/>
      <dgm:spPr/>
    </dgm:pt>
    <dgm:pt modelId="{D9BBA796-E407-4C1C-8B66-00A29F3FB1A2}" type="pres">
      <dgm:prSet presAssocID="{47B4F338-A56F-4588-B23B-88862309C22E}" presName="Name37" presStyleLbl="parChTrans1D3" presStyleIdx="0" presStyleCnt="5"/>
      <dgm:spPr/>
    </dgm:pt>
    <dgm:pt modelId="{3E2DAEF6-9C4D-441A-B1B2-D9DE93979776}" type="pres">
      <dgm:prSet presAssocID="{F2302C25-ADC8-41AA-ACB3-3394B99107D6}" presName="hierRoot2" presStyleCnt="0">
        <dgm:presLayoutVars>
          <dgm:hierBranch val="init"/>
        </dgm:presLayoutVars>
      </dgm:prSet>
      <dgm:spPr/>
    </dgm:pt>
    <dgm:pt modelId="{23A619A3-AD9D-4261-95E4-A1AF9EE60965}" type="pres">
      <dgm:prSet presAssocID="{F2302C25-ADC8-41AA-ACB3-3394B99107D6}" presName="rootComposite" presStyleCnt="0"/>
      <dgm:spPr/>
    </dgm:pt>
    <dgm:pt modelId="{F935ADB9-EF01-43B1-9562-53B108EDC8DD}" type="pres">
      <dgm:prSet presAssocID="{F2302C25-ADC8-41AA-ACB3-3394B99107D6}" presName="rootText" presStyleLbl="node3" presStyleIdx="0" presStyleCnt="5">
        <dgm:presLayoutVars>
          <dgm:chPref val="3"/>
        </dgm:presLayoutVars>
      </dgm:prSet>
      <dgm:spPr/>
    </dgm:pt>
    <dgm:pt modelId="{76182A2E-71D8-41D0-9C33-88E250CC51E3}" type="pres">
      <dgm:prSet presAssocID="{F2302C25-ADC8-41AA-ACB3-3394B99107D6}" presName="rootConnector" presStyleLbl="node3" presStyleIdx="0" presStyleCnt="5"/>
      <dgm:spPr/>
    </dgm:pt>
    <dgm:pt modelId="{8B6E5AA3-86AC-45E8-9EA1-A2FCA2A09EB5}" type="pres">
      <dgm:prSet presAssocID="{F2302C25-ADC8-41AA-ACB3-3394B99107D6}" presName="hierChild4" presStyleCnt="0"/>
      <dgm:spPr/>
    </dgm:pt>
    <dgm:pt modelId="{54564F9A-081D-411B-9B95-B1CE549C975F}" type="pres">
      <dgm:prSet presAssocID="{F2302C25-ADC8-41AA-ACB3-3394B99107D6}" presName="hierChild5" presStyleCnt="0"/>
      <dgm:spPr/>
    </dgm:pt>
    <dgm:pt modelId="{747F91FE-559A-4524-89E1-2F34C7734361}" type="pres">
      <dgm:prSet presAssocID="{9E7D0888-F610-44CD-86D7-7479AE2DC59F}" presName="Name37" presStyleLbl="parChTrans1D3" presStyleIdx="1" presStyleCnt="5"/>
      <dgm:spPr/>
    </dgm:pt>
    <dgm:pt modelId="{576C3862-0F56-40E8-83B6-A29E8527F219}" type="pres">
      <dgm:prSet presAssocID="{5065157B-D7B1-41BF-8C4D-0ABD791F1F52}" presName="hierRoot2" presStyleCnt="0">
        <dgm:presLayoutVars>
          <dgm:hierBranch val="init"/>
        </dgm:presLayoutVars>
      </dgm:prSet>
      <dgm:spPr/>
    </dgm:pt>
    <dgm:pt modelId="{2753B089-D73B-42E0-9FAC-0CF2EA1C8CBB}" type="pres">
      <dgm:prSet presAssocID="{5065157B-D7B1-41BF-8C4D-0ABD791F1F52}" presName="rootComposite" presStyleCnt="0"/>
      <dgm:spPr/>
    </dgm:pt>
    <dgm:pt modelId="{891F8923-5630-40E7-A029-162ED2C9DC02}" type="pres">
      <dgm:prSet presAssocID="{5065157B-D7B1-41BF-8C4D-0ABD791F1F52}" presName="rootText" presStyleLbl="node3" presStyleIdx="1" presStyleCnt="5">
        <dgm:presLayoutVars>
          <dgm:chPref val="3"/>
        </dgm:presLayoutVars>
      </dgm:prSet>
      <dgm:spPr/>
    </dgm:pt>
    <dgm:pt modelId="{CD2EC972-5499-49EC-BD59-CC07D70B1F1A}" type="pres">
      <dgm:prSet presAssocID="{5065157B-D7B1-41BF-8C4D-0ABD791F1F52}" presName="rootConnector" presStyleLbl="node3" presStyleIdx="1" presStyleCnt="5"/>
      <dgm:spPr/>
    </dgm:pt>
    <dgm:pt modelId="{BDD7DFBE-D488-4E39-835E-E47FDA69B374}" type="pres">
      <dgm:prSet presAssocID="{5065157B-D7B1-41BF-8C4D-0ABD791F1F52}" presName="hierChild4" presStyleCnt="0"/>
      <dgm:spPr/>
    </dgm:pt>
    <dgm:pt modelId="{4F163A3E-43D7-4914-9B1D-A344E493E0F5}" type="pres">
      <dgm:prSet presAssocID="{5065157B-D7B1-41BF-8C4D-0ABD791F1F52}" presName="hierChild5" presStyleCnt="0"/>
      <dgm:spPr/>
    </dgm:pt>
    <dgm:pt modelId="{562087A7-F83C-4AE8-99E6-ED8A425AC513}" type="pres">
      <dgm:prSet presAssocID="{E0DFCEAC-5255-446A-868E-6440CE1B4145}" presName="hierChild5" presStyleCnt="0"/>
      <dgm:spPr/>
    </dgm:pt>
    <dgm:pt modelId="{BC876E69-47CE-4595-BCB9-DED883C0DBB2}" type="pres">
      <dgm:prSet presAssocID="{E6CAE082-7B0A-4B9D-ACBA-4FB7A5D8A1F3}" presName="Name37" presStyleLbl="parChTrans1D2" presStyleIdx="1" presStyleCnt="4"/>
      <dgm:spPr/>
    </dgm:pt>
    <dgm:pt modelId="{4953BDB2-89FB-48F0-A623-19CBA04D9D34}" type="pres">
      <dgm:prSet presAssocID="{EC9C0711-C46F-4814-A86B-752E258DB07B}" presName="hierRoot2" presStyleCnt="0">
        <dgm:presLayoutVars>
          <dgm:hierBranch val="init"/>
        </dgm:presLayoutVars>
      </dgm:prSet>
      <dgm:spPr/>
    </dgm:pt>
    <dgm:pt modelId="{D2FF594E-1580-47C5-B27B-BAC5F8456A6C}" type="pres">
      <dgm:prSet presAssocID="{EC9C0711-C46F-4814-A86B-752E258DB07B}" presName="rootComposite" presStyleCnt="0"/>
      <dgm:spPr/>
    </dgm:pt>
    <dgm:pt modelId="{D6D693D0-0F5E-43A1-86EC-9545711F24DE}" type="pres">
      <dgm:prSet presAssocID="{EC9C0711-C46F-4814-A86B-752E258DB07B}" presName="rootText" presStyleLbl="node2" presStyleIdx="1" presStyleCnt="4">
        <dgm:presLayoutVars>
          <dgm:chPref val="3"/>
        </dgm:presLayoutVars>
      </dgm:prSet>
      <dgm:spPr/>
    </dgm:pt>
    <dgm:pt modelId="{23D43C86-DACA-4C39-BF11-675030766F9A}" type="pres">
      <dgm:prSet presAssocID="{EC9C0711-C46F-4814-A86B-752E258DB07B}" presName="rootConnector" presStyleLbl="node2" presStyleIdx="1" presStyleCnt="4"/>
      <dgm:spPr/>
    </dgm:pt>
    <dgm:pt modelId="{3B922520-ACE5-4D62-81D4-AA7E45AC8B14}" type="pres">
      <dgm:prSet presAssocID="{EC9C0711-C46F-4814-A86B-752E258DB07B}" presName="hierChild4" presStyleCnt="0"/>
      <dgm:spPr/>
    </dgm:pt>
    <dgm:pt modelId="{7243104E-C9D8-455E-9221-C4C9FAFC28CD}" type="pres">
      <dgm:prSet presAssocID="{F0C8A5F1-A780-4AB2-A5E4-BAF99AC48CB4}" presName="Name37" presStyleLbl="parChTrans1D3" presStyleIdx="2" presStyleCnt="5"/>
      <dgm:spPr/>
    </dgm:pt>
    <dgm:pt modelId="{E27DA507-2EC9-46DA-8978-04A04E32C442}" type="pres">
      <dgm:prSet presAssocID="{E40DACDD-52FC-4A3B-9700-03EFA3A80652}" presName="hierRoot2" presStyleCnt="0">
        <dgm:presLayoutVars>
          <dgm:hierBranch val="init"/>
        </dgm:presLayoutVars>
      </dgm:prSet>
      <dgm:spPr/>
    </dgm:pt>
    <dgm:pt modelId="{9885D8B9-30D4-4680-9A29-D02BD688F594}" type="pres">
      <dgm:prSet presAssocID="{E40DACDD-52FC-4A3B-9700-03EFA3A80652}" presName="rootComposite" presStyleCnt="0"/>
      <dgm:spPr/>
    </dgm:pt>
    <dgm:pt modelId="{01105CD6-56AA-434C-A003-4D4DB08DB1C4}" type="pres">
      <dgm:prSet presAssocID="{E40DACDD-52FC-4A3B-9700-03EFA3A80652}" presName="rootText" presStyleLbl="node3" presStyleIdx="2" presStyleCnt="5">
        <dgm:presLayoutVars>
          <dgm:chPref val="3"/>
        </dgm:presLayoutVars>
      </dgm:prSet>
      <dgm:spPr/>
    </dgm:pt>
    <dgm:pt modelId="{EA79DF26-0F8F-4E66-830F-49F47F77BACC}" type="pres">
      <dgm:prSet presAssocID="{E40DACDD-52FC-4A3B-9700-03EFA3A80652}" presName="rootConnector" presStyleLbl="node3" presStyleIdx="2" presStyleCnt="5"/>
      <dgm:spPr/>
    </dgm:pt>
    <dgm:pt modelId="{087C2318-6B7B-4143-9B0B-375167F4B607}" type="pres">
      <dgm:prSet presAssocID="{E40DACDD-52FC-4A3B-9700-03EFA3A80652}" presName="hierChild4" presStyleCnt="0"/>
      <dgm:spPr/>
    </dgm:pt>
    <dgm:pt modelId="{A79DCA35-F612-4041-8F4B-E6AE6618EA34}" type="pres">
      <dgm:prSet presAssocID="{E40DACDD-52FC-4A3B-9700-03EFA3A80652}" presName="hierChild5" presStyleCnt="0"/>
      <dgm:spPr/>
    </dgm:pt>
    <dgm:pt modelId="{50C16F88-796A-4462-911B-2F772550FA99}" type="pres">
      <dgm:prSet presAssocID="{EC9C0711-C46F-4814-A86B-752E258DB07B}" presName="hierChild5" presStyleCnt="0"/>
      <dgm:spPr/>
    </dgm:pt>
    <dgm:pt modelId="{3B7225B6-72C4-41AA-BCF9-B20C30D61D7D}" type="pres">
      <dgm:prSet presAssocID="{A814597F-2945-48BE-BBC7-C2EFCDE68714}" presName="Name37" presStyleLbl="parChTrans1D2" presStyleIdx="2" presStyleCnt="4"/>
      <dgm:spPr/>
    </dgm:pt>
    <dgm:pt modelId="{D2FBFA51-09D2-42AA-A58A-4E9766FCDE40}" type="pres">
      <dgm:prSet presAssocID="{2B90DD25-EC21-4297-8DFC-9032B8AF56B1}" presName="hierRoot2" presStyleCnt="0">
        <dgm:presLayoutVars>
          <dgm:hierBranch val="init"/>
        </dgm:presLayoutVars>
      </dgm:prSet>
      <dgm:spPr/>
    </dgm:pt>
    <dgm:pt modelId="{4456BAD1-838F-479B-90F7-921CCC04032E}" type="pres">
      <dgm:prSet presAssocID="{2B90DD25-EC21-4297-8DFC-9032B8AF56B1}" presName="rootComposite" presStyleCnt="0"/>
      <dgm:spPr/>
    </dgm:pt>
    <dgm:pt modelId="{CE9C2771-90D2-414E-9664-3A91A3746E70}" type="pres">
      <dgm:prSet presAssocID="{2B90DD25-EC21-4297-8DFC-9032B8AF56B1}" presName="rootText" presStyleLbl="node2" presStyleIdx="2" presStyleCnt="4">
        <dgm:presLayoutVars>
          <dgm:chPref val="3"/>
        </dgm:presLayoutVars>
      </dgm:prSet>
      <dgm:spPr/>
    </dgm:pt>
    <dgm:pt modelId="{24BD74A2-0E8E-499A-B30D-B939D5529DF2}" type="pres">
      <dgm:prSet presAssocID="{2B90DD25-EC21-4297-8DFC-9032B8AF56B1}" presName="rootConnector" presStyleLbl="node2" presStyleIdx="2" presStyleCnt="4"/>
      <dgm:spPr/>
    </dgm:pt>
    <dgm:pt modelId="{9C50E8E7-CF7A-445E-936F-758C1A131B3C}" type="pres">
      <dgm:prSet presAssocID="{2B90DD25-EC21-4297-8DFC-9032B8AF56B1}" presName="hierChild4" presStyleCnt="0"/>
      <dgm:spPr/>
    </dgm:pt>
    <dgm:pt modelId="{9386DEDD-725A-4529-9B21-188749A0D48E}" type="pres">
      <dgm:prSet presAssocID="{D5AABD08-047D-414A-8707-28020D6EC221}" presName="Name37" presStyleLbl="parChTrans1D3" presStyleIdx="3" presStyleCnt="5"/>
      <dgm:spPr/>
    </dgm:pt>
    <dgm:pt modelId="{F51ACEA9-9641-4CF9-A4D2-85D6E455810A}" type="pres">
      <dgm:prSet presAssocID="{474E336B-3733-4210-BA6C-5BCF1B28EB89}" presName="hierRoot2" presStyleCnt="0">
        <dgm:presLayoutVars>
          <dgm:hierBranch val="init"/>
        </dgm:presLayoutVars>
      </dgm:prSet>
      <dgm:spPr/>
    </dgm:pt>
    <dgm:pt modelId="{40C263C4-051B-4ABF-8582-A5945953E93E}" type="pres">
      <dgm:prSet presAssocID="{474E336B-3733-4210-BA6C-5BCF1B28EB89}" presName="rootComposite" presStyleCnt="0"/>
      <dgm:spPr/>
    </dgm:pt>
    <dgm:pt modelId="{F4E6D867-F03C-4735-853C-4D14F37D85CF}" type="pres">
      <dgm:prSet presAssocID="{474E336B-3733-4210-BA6C-5BCF1B28EB89}" presName="rootText" presStyleLbl="node3" presStyleIdx="3" presStyleCnt="5">
        <dgm:presLayoutVars>
          <dgm:chPref val="3"/>
        </dgm:presLayoutVars>
      </dgm:prSet>
      <dgm:spPr/>
    </dgm:pt>
    <dgm:pt modelId="{AE16A148-AA00-4892-86D8-136D57AC4FDC}" type="pres">
      <dgm:prSet presAssocID="{474E336B-3733-4210-BA6C-5BCF1B28EB89}" presName="rootConnector" presStyleLbl="node3" presStyleIdx="3" presStyleCnt="5"/>
      <dgm:spPr/>
    </dgm:pt>
    <dgm:pt modelId="{8ECABA6A-2AD4-424F-8C33-8FB75ED79163}" type="pres">
      <dgm:prSet presAssocID="{474E336B-3733-4210-BA6C-5BCF1B28EB89}" presName="hierChild4" presStyleCnt="0"/>
      <dgm:spPr/>
    </dgm:pt>
    <dgm:pt modelId="{14D2F26B-0D8B-4F25-B9CD-3727373D10EE}" type="pres">
      <dgm:prSet presAssocID="{474E336B-3733-4210-BA6C-5BCF1B28EB89}" presName="hierChild5" presStyleCnt="0"/>
      <dgm:spPr/>
    </dgm:pt>
    <dgm:pt modelId="{21966444-9923-43F8-85D3-B95DB11AE28D}" type="pres">
      <dgm:prSet presAssocID="{2B90DD25-EC21-4297-8DFC-9032B8AF56B1}" presName="hierChild5" presStyleCnt="0"/>
      <dgm:spPr/>
    </dgm:pt>
    <dgm:pt modelId="{F575A66C-F054-4821-AF0A-32918F20B3F9}" type="pres">
      <dgm:prSet presAssocID="{05734D98-59BE-4060-B0D3-9ED053DC1010}" presName="Name37" presStyleLbl="parChTrans1D2" presStyleIdx="3" presStyleCnt="4"/>
      <dgm:spPr/>
    </dgm:pt>
    <dgm:pt modelId="{7EF1337B-B7FB-49C4-A7B8-4B07121CAF24}" type="pres">
      <dgm:prSet presAssocID="{CAD51946-5DAC-45A2-8EDE-9879DF12ACFF}" presName="hierRoot2" presStyleCnt="0">
        <dgm:presLayoutVars>
          <dgm:hierBranch val="init"/>
        </dgm:presLayoutVars>
      </dgm:prSet>
      <dgm:spPr/>
    </dgm:pt>
    <dgm:pt modelId="{611727B4-B1FC-4E40-B773-C48D0F260AF8}" type="pres">
      <dgm:prSet presAssocID="{CAD51946-5DAC-45A2-8EDE-9879DF12ACFF}" presName="rootComposite" presStyleCnt="0"/>
      <dgm:spPr/>
    </dgm:pt>
    <dgm:pt modelId="{491EC493-4CE0-4617-AD72-BA2B14466016}" type="pres">
      <dgm:prSet presAssocID="{CAD51946-5DAC-45A2-8EDE-9879DF12ACFF}" presName="rootText" presStyleLbl="node2" presStyleIdx="3" presStyleCnt="4">
        <dgm:presLayoutVars>
          <dgm:chPref val="3"/>
        </dgm:presLayoutVars>
      </dgm:prSet>
      <dgm:spPr/>
    </dgm:pt>
    <dgm:pt modelId="{84D6E99B-A65F-4C6F-A809-7D6E34591299}" type="pres">
      <dgm:prSet presAssocID="{CAD51946-5DAC-45A2-8EDE-9879DF12ACFF}" presName="rootConnector" presStyleLbl="node2" presStyleIdx="3" presStyleCnt="4"/>
      <dgm:spPr/>
    </dgm:pt>
    <dgm:pt modelId="{DF5574D0-BD66-4C2A-BE76-C2F719D5DA0A}" type="pres">
      <dgm:prSet presAssocID="{CAD51946-5DAC-45A2-8EDE-9879DF12ACFF}" presName="hierChild4" presStyleCnt="0"/>
      <dgm:spPr/>
    </dgm:pt>
    <dgm:pt modelId="{E8990515-2B03-45EA-AE37-3E22B3F23590}" type="pres">
      <dgm:prSet presAssocID="{BAD0989A-599F-4A23-9136-82D7AAFD5AB5}" presName="Name37" presStyleLbl="parChTrans1D3" presStyleIdx="4" presStyleCnt="5"/>
      <dgm:spPr/>
    </dgm:pt>
    <dgm:pt modelId="{6E175421-B93A-4C03-BE0A-60862F8FFB92}" type="pres">
      <dgm:prSet presAssocID="{45F1EDC1-E740-4FF0-B307-D0FE71EBF618}" presName="hierRoot2" presStyleCnt="0">
        <dgm:presLayoutVars>
          <dgm:hierBranch val="init"/>
        </dgm:presLayoutVars>
      </dgm:prSet>
      <dgm:spPr/>
    </dgm:pt>
    <dgm:pt modelId="{39065215-2AC2-4104-8EDD-41E73B49CADA}" type="pres">
      <dgm:prSet presAssocID="{45F1EDC1-E740-4FF0-B307-D0FE71EBF618}" presName="rootComposite" presStyleCnt="0"/>
      <dgm:spPr/>
    </dgm:pt>
    <dgm:pt modelId="{6FED207F-BB28-424E-9773-F5B1F77AE1A6}" type="pres">
      <dgm:prSet presAssocID="{45F1EDC1-E740-4FF0-B307-D0FE71EBF618}" presName="rootText" presStyleLbl="node3" presStyleIdx="4" presStyleCnt="5">
        <dgm:presLayoutVars>
          <dgm:chPref val="3"/>
        </dgm:presLayoutVars>
      </dgm:prSet>
      <dgm:spPr/>
    </dgm:pt>
    <dgm:pt modelId="{E3F8B051-63A6-4B22-A454-FC091EA87F2C}" type="pres">
      <dgm:prSet presAssocID="{45F1EDC1-E740-4FF0-B307-D0FE71EBF618}" presName="rootConnector" presStyleLbl="node3" presStyleIdx="4" presStyleCnt="5"/>
      <dgm:spPr/>
    </dgm:pt>
    <dgm:pt modelId="{0E2907A9-54FE-4CEE-8325-08E9B85062D8}" type="pres">
      <dgm:prSet presAssocID="{45F1EDC1-E740-4FF0-B307-D0FE71EBF618}" presName="hierChild4" presStyleCnt="0"/>
      <dgm:spPr/>
    </dgm:pt>
    <dgm:pt modelId="{C96E4742-A28F-45C6-99BA-63885245F77E}" type="pres">
      <dgm:prSet presAssocID="{45F1EDC1-E740-4FF0-B307-D0FE71EBF618}" presName="hierChild5" presStyleCnt="0"/>
      <dgm:spPr/>
    </dgm:pt>
    <dgm:pt modelId="{0E667DD7-BDE2-4CD4-B439-7835F72FCFED}" type="pres">
      <dgm:prSet presAssocID="{CAD51946-5DAC-45A2-8EDE-9879DF12ACFF}" presName="hierChild5" presStyleCnt="0"/>
      <dgm:spPr/>
    </dgm:pt>
    <dgm:pt modelId="{1BAA1E20-7A7A-4CBD-BE52-3158CBD56DB5}" type="pres">
      <dgm:prSet presAssocID="{8D150AB9-A99D-44F4-A617-9F3741431709}" presName="hierChild3" presStyleCnt="0"/>
      <dgm:spPr/>
    </dgm:pt>
  </dgm:ptLst>
  <dgm:cxnLst>
    <dgm:cxn modelId="{9014FB05-BA68-48C9-969E-712803E72C83}" type="presOf" srcId="{D2039101-4EEE-4868-BEDA-A75E85B97FC1}" destId="{EEE24207-7C9A-458C-A648-C3505FB5DE13}" srcOrd="0" destOrd="0" presId="urn:microsoft.com/office/officeart/2005/8/layout/orgChart1"/>
    <dgm:cxn modelId="{559DBE07-CD46-40AE-BB7E-A89385F8753B}" srcId="{8D150AB9-A99D-44F4-A617-9F3741431709}" destId="{EC9C0711-C46F-4814-A86B-752E258DB07B}" srcOrd="1" destOrd="0" parTransId="{E6CAE082-7B0A-4B9D-ACBA-4FB7A5D8A1F3}" sibTransId="{E8E49545-06E0-430F-BB53-E74D7C3D5F8D}"/>
    <dgm:cxn modelId="{D24E8908-091D-4922-B8A6-6EB70DF89F57}" type="presOf" srcId="{E40DACDD-52FC-4A3B-9700-03EFA3A80652}" destId="{01105CD6-56AA-434C-A003-4D4DB08DB1C4}" srcOrd="0" destOrd="0" presId="urn:microsoft.com/office/officeart/2005/8/layout/orgChart1"/>
    <dgm:cxn modelId="{05700426-9BE7-404D-A0E7-F711D6036C04}" srcId="{E0DFCEAC-5255-446A-868E-6440CE1B4145}" destId="{5065157B-D7B1-41BF-8C4D-0ABD791F1F52}" srcOrd="1" destOrd="0" parTransId="{9E7D0888-F610-44CD-86D7-7479AE2DC59F}" sibTransId="{253D6EE6-BB64-4646-80C1-35EBE751479E}"/>
    <dgm:cxn modelId="{8EC5A726-A08A-43DD-AF57-17C87FD9976E}" srcId="{E0DFCEAC-5255-446A-868E-6440CE1B4145}" destId="{F2302C25-ADC8-41AA-ACB3-3394B99107D6}" srcOrd="0" destOrd="0" parTransId="{47B4F338-A56F-4588-B23B-88862309C22E}" sibTransId="{56A2FC6B-E158-4B08-80A4-0FB2FE29C1EA}"/>
    <dgm:cxn modelId="{B3F62B29-85E7-43FB-9A61-45C96996707F}" srcId="{2B90DD25-EC21-4297-8DFC-9032B8AF56B1}" destId="{474E336B-3733-4210-BA6C-5BCF1B28EB89}" srcOrd="0" destOrd="0" parTransId="{D5AABD08-047D-414A-8707-28020D6EC221}" sibTransId="{5AFBCCF2-D991-48BD-AAC4-B2AADB5305EF}"/>
    <dgm:cxn modelId="{6EADDA2F-030A-4695-9769-E1409339A647}" type="presOf" srcId="{05734D98-59BE-4060-B0D3-9ED053DC1010}" destId="{F575A66C-F054-4821-AF0A-32918F20B3F9}" srcOrd="0" destOrd="0" presId="urn:microsoft.com/office/officeart/2005/8/layout/orgChart1"/>
    <dgm:cxn modelId="{28FDB630-8D34-493F-A4B6-62C5D97E9DCF}" type="presOf" srcId="{5065157B-D7B1-41BF-8C4D-0ABD791F1F52}" destId="{CD2EC972-5499-49EC-BD59-CC07D70B1F1A}" srcOrd="1" destOrd="0" presId="urn:microsoft.com/office/officeart/2005/8/layout/orgChart1"/>
    <dgm:cxn modelId="{4977553E-0658-4F30-8EFD-0B1D513995ED}" type="presOf" srcId="{F2302C25-ADC8-41AA-ACB3-3394B99107D6}" destId="{F935ADB9-EF01-43B1-9562-53B108EDC8DD}" srcOrd="0" destOrd="0" presId="urn:microsoft.com/office/officeart/2005/8/layout/orgChart1"/>
    <dgm:cxn modelId="{1D3A7D3E-C762-4F0C-A32B-4C5AA40197E6}" type="presOf" srcId="{8D150AB9-A99D-44F4-A617-9F3741431709}" destId="{23395E87-EEA7-4CDF-AD16-DEB356EDBAE8}" srcOrd="0" destOrd="0" presId="urn:microsoft.com/office/officeart/2005/8/layout/orgChart1"/>
    <dgm:cxn modelId="{2238893F-0F04-4A47-9F14-859745A9CF53}" type="presOf" srcId="{A814597F-2945-48BE-BBC7-C2EFCDE68714}" destId="{3B7225B6-72C4-41AA-BCF9-B20C30D61D7D}" srcOrd="0" destOrd="0" presId="urn:microsoft.com/office/officeart/2005/8/layout/orgChart1"/>
    <dgm:cxn modelId="{F8F8AD5F-A801-434D-89CA-F2BC9742038E}" type="presOf" srcId="{9E7D0888-F610-44CD-86D7-7479AE2DC59F}" destId="{747F91FE-559A-4524-89E1-2F34C7734361}" srcOrd="0" destOrd="0" presId="urn:microsoft.com/office/officeart/2005/8/layout/orgChart1"/>
    <dgm:cxn modelId="{8405D544-E2BE-4153-AFB6-C7410F551907}" type="presOf" srcId="{CAD51946-5DAC-45A2-8EDE-9879DF12ACFF}" destId="{491EC493-4CE0-4617-AD72-BA2B14466016}" srcOrd="0" destOrd="0" presId="urn:microsoft.com/office/officeart/2005/8/layout/orgChart1"/>
    <dgm:cxn modelId="{4B602E66-0EC4-45AA-A0C1-4680331243C7}" srcId="{8D150AB9-A99D-44F4-A617-9F3741431709}" destId="{2B90DD25-EC21-4297-8DFC-9032B8AF56B1}" srcOrd="2" destOrd="0" parTransId="{A814597F-2945-48BE-BBC7-C2EFCDE68714}" sibTransId="{F91A91E0-3CF3-4A77-AAE8-E4D120A7B84B}"/>
    <dgm:cxn modelId="{4EC89249-4FF4-40D4-A167-992BE51997B8}" type="presOf" srcId="{47B4F338-A56F-4588-B23B-88862309C22E}" destId="{D9BBA796-E407-4C1C-8B66-00A29F3FB1A2}" srcOrd="0" destOrd="0" presId="urn:microsoft.com/office/officeart/2005/8/layout/orgChart1"/>
    <dgm:cxn modelId="{9DBE176B-162A-4A9E-87EA-3F60F7FFCE67}" srcId="{8D150AB9-A99D-44F4-A617-9F3741431709}" destId="{E0DFCEAC-5255-446A-868E-6440CE1B4145}" srcOrd="0" destOrd="0" parTransId="{D2039101-4EEE-4868-BEDA-A75E85B97FC1}" sibTransId="{37C1B934-E969-434B-9F54-02D661615D4C}"/>
    <dgm:cxn modelId="{26DF8A6C-DFFF-4A8C-B3E8-BE1C3E17EF39}" type="presOf" srcId="{EC9C0711-C46F-4814-A86B-752E258DB07B}" destId="{D6D693D0-0F5E-43A1-86EC-9545711F24DE}" srcOrd="0" destOrd="0" presId="urn:microsoft.com/office/officeart/2005/8/layout/orgChart1"/>
    <dgm:cxn modelId="{EFB8FB6F-05E7-4BA3-B591-919F63071BC9}" type="presOf" srcId="{EC9C0711-C46F-4814-A86B-752E258DB07B}" destId="{23D43C86-DACA-4C39-BF11-675030766F9A}" srcOrd="1" destOrd="0" presId="urn:microsoft.com/office/officeart/2005/8/layout/orgChart1"/>
    <dgm:cxn modelId="{23BAF771-0D96-4D4F-A84C-877A939DF004}" type="presOf" srcId="{E0DFCEAC-5255-446A-868E-6440CE1B4145}" destId="{9D862A82-96D7-4A3F-BCF0-961BCD394DD1}" srcOrd="1" destOrd="0" presId="urn:microsoft.com/office/officeart/2005/8/layout/orgChart1"/>
    <dgm:cxn modelId="{221DCC55-6ED2-4505-863C-381596A19520}" srcId="{EC9C0711-C46F-4814-A86B-752E258DB07B}" destId="{E40DACDD-52FC-4A3B-9700-03EFA3A80652}" srcOrd="0" destOrd="0" parTransId="{F0C8A5F1-A780-4AB2-A5E4-BAF99AC48CB4}" sibTransId="{DB68503C-288D-44DD-9FB2-7B7C6DFAC8C8}"/>
    <dgm:cxn modelId="{2FAC7476-E3FA-4259-9A9C-38C95D891041}" type="presOf" srcId="{474E336B-3733-4210-BA6C-5BCF1B28EB89}" destId="{AE16A148-AA00-4892-86D8-136D57AC4FDC}" srcOrd="1" destOrd="0" presId="urn:microsoft.com/office/officeart/2005/8/layout/orgChart1"/>
    <dgm:cxn modelId="{D8FD3A7E-2097-411A-A0AA-97328DF755F4}" type="presOf" srcId="{2B90DD25-EC21-4297-8DFC-9032B8AF56B1}" destId="{24BD74A2-0E8E-499A-B30D-B939D5529DF2}" srcOrd="1" destOrd="0" presId="urn:microsoft.com/office/officeart/2005/8/layout/orgChart1"/>
    <dgm:cxn modelId="{DF45E77F-C9BF-45D9-BF55-6ED7633CDF45}" type="presOf" srcId="{F0C8A5F1-A780-4AB2-A5E4-BAF99AC48CB4}" destId="{7243104E-C9D8-455E-9221-C4C9FAFC28CD}" srcOrd="0" destOrd="0" presId="urn:microsoft.com/office/officeart/2005/8/layout/orgChart1"/>
    <dgm:cxn modelId="{A5697989-2C0E-4423-B97C-B075353BF5F2}" srcId="{CAD51946-5DAC-45A2-8EDE-9879DF12ACFF}" destId="{45F1EDC1-E740-4FF0-B307-D0FE71EBF618}" srcOrd="0" destOrd="0" parTransId="{BAD0989A-599F-4A23-9136-82D7AAFD5AB5}" sibTransId="{FB6A358B-5B50-4E23-ACB3-1FA884842D73}"/>
    <dgm:cxn modelId="{CD13BB9A-31AF-4BCD-88C3-FDFC5A506B45}" srcId="{8D150AB9-A99D-44F4-A617-9F3741431709}" destId="{CAD51946-5DAC-45A2-8EDE-9879DF12ACFF}" srcOrd="3" destOrd="0" parTransId="{05734D98-59BE-4060-B0D3-9ED053DC1010}" sibTransId="{2DE6B691-2C78-4CEC-8068-7447F6F83B05}"/>
    <dgm:cxn modelId="{26008EB5-72AB-4381-AB19-19A96A691820}" srcId="{6C8EB3BF-394D-45D2-8796-3D8BDDA37D18}" destId="{8D150AB9-A99D-44F4-A617-9F3741431709}" srcOrd="0" destOrd="0" parTransId="{98F78720-B9F3-4617-90ED-62B38AD1DD7B}" sibTransId="{D691EFAD-11D4-4BDC-8046-07B3F872DCDA}"/>
    <dgm:cxn modelId="{2C1098B6-B924-4E00-83BE-D71F73BD3320}" type="presOf" srcId="{F2302C25-ADC8-41AA-ACB3-3394B99107D6}" destId="{76182A2E-71D8-41D0-9C33-88E250CC51E3}" srcOrd="1" destOrd="0" presId="urn:microsoft.com/office/officeart/2005/8/layout/orgChart1"/>
    <dgm:cxn modelId="{545FB8BA-EF9C-4722-AC50-28AD35DC149C}" type="presOf" srcId="{D5AABD08-047D-414A-8707-28020D6EC221}" destId="{9386DEDD-725A-4529-9B21-188749A0D48E}" srcOrd="0" destOrd="0" presId="urn:microsoft.com/office/officeart/2005/8/layout/orgChart1"/>
    <dgm:cxn modelId="{3806ABC0-5BF6-4952-8FE4-9DCFA007D1E9}" type="presOf" srcId="{474E336B-3733-4210-BA6C-5BCF1B28EB89}" destId="{F4E6D867-F03C-4735-853C-4D14F37D85CF}" srcOrd="0" destOrd="0" presId="urn:microsoft.com/office/officeart/2005/8/layout/orgChart1"/>
    <dgm:cxn modelId="{F6EB2FC4-AC7C-4D26-A40B-AFFC46EA2AD0}" type="presOf" srcId="{E40DACDD-52FC-4A3B-9700-03EFA3A80652}" destId="{EA79DF26-0F8F-4E66-830F-49F47F77BACC}" srcOrd="1" destOrd="0" presId="urn:microsoft.com/office/officeart/2005/8/layout/orgChart1"/>
    <dgm:cxn modelId="{79B0B3CD-0502-4983-8EB5-2895934CA44E}" type="presOf" srcId="{2B90DD25-EC21-4297-8DFC-9032B8AF56B1}" destId="{CE9C2771-90D2-414E-9664-3A91A3746E70}" srcOrd="0" destOrd="0" presId="urn:microsoft.com/office/officeart/2005/8/layout/orgChart1"/>
    <dgm:cxn modelId="{4F6C3DD4-B3F9-47AA-AD57-0371C4289B25}" type="presOf" srcId="{CAD51946-5DAC-45A2-8EDE-9879DF12ACFF}" destId="{84D6E99B-A65F-4C6F-A809-7D6E34591299}" srcOrd="1" destOrd="0" presId="urn:microsoft.com/office/officeart/2005/8/layout/orgChart1"/>
    <dgm:cxn modelId="{B58691D6-E930-4777-B1CD-34B8D0FE1F5A}" type="presOf" srcId="{45F1EDC1-E740-4FF0-B307-D0FE71EBF618}" destId="{6FED207F-BB28-424E-9773-F5B1F77AE1A6}" srcOrd="0" destOrd="0" presId="urn:microsoft.com/office/officeart/2005/8/layout/orgChart1"/>
    <dgm:cxn modelId="{84E610D8-06F7-4EFB-9C90-F3447B373313}" type="presOf" srcId="{E6CAE082-7B0A-4B9D-ACBA-4FB7A5D8A1F3}" destId="{BC876E69-47CE-4595-BCB9-DED883C0DBB2}" srcOrd="0" destOrd="0" presId="urn:microsoft.com/office/officeart/2005/8/layout/orgChart1"/>
    <dgm:cxn modelId="{B5F510DB-C35E-40C5-ABB0-5A836E322AA6}" type="presOf" srcId="{5065157B-D7B1-41BF-8C4D-0ABD791F1F52}" destId="{891F8923-5630-40E7-A029-162ED2C9DC02}" srcOrd="0" destOrd="0" presId="urn:microsoft.com/office/officeart/2005/8/layout/orgChart1"/>
    <dgm:cxn modelId="{AF8CA5DE-4D84-4DB7-860C-363445C85CA6}" type="presOf" srcId="{E0DFCEAC-5255-446A-868E-6440CE1B4145}" destId="{4041F653-E67B-4C9A-B65C-939463BA36EE}" srcOrd="0" destOrd="0" presId="urn:microsoft.com/office/officeart/2005/8/layout/orgChart1"/>
    <dgm:cxn modelId="{B48431E1-399C-4183-AEE7-88ABF515D26A}" type="presOf" srcId="{BAD0989A-599F-4A23-9136-82D7AAFD5AB5}" destId="{E8990515-2B03-45EA-AE37-3E22B3F23590}" srcOrd="0" destOrd="0" presId="urn:microsoft.com/office/officeart/2005/8/layout/orgChart1"/>
    <dgm:cxn modelId="{8C0407ED-63C2-45FB-911B-406C0BCC9BD8}" type="presOf" srcId="{8D150AB9-A99D-44F4-A617-9F3741431709}" destId="{2227F8DC-CA88-4C9B-87E4-69918A906D81}" srcOrd="1" destOrd="0" presId="urn:microsoft.com/office/officeart/2005/8/layout/orgChart1"/>
    <dgm:cxn modelId="{FF9120F8-5352-44A1-A307-0F0B3F8BCEAA}" type="presOf" srcId="{6C8EB3BF-394D-45D2-8796-3D8BDDA37D18}" destId="{BEE43720-3D2E-48FA-B105-379A288D882F}" srcOrd="0" destOrd="0" presId="urn:microsoft.com/office/officeart/2005/8/layout/orgChart1"/>
    <dgm:cxn modelId="{076478FD-BCDF-4458-B94A-4636AD9DE7C5}" type="presOf" srcId="{45F1EDC1-E740-4FF0-B307-D0FE71EBF618}" destId="{E3F8B051-63A6-4B22-A454-FC091EA87F2C}" srcOrd="1" destOrd="0" presId="urn:microsoft.com/office/officeart/2005/8/layout/orgChart1"/>
    <dgm:cxn modelId="{48F0B3E1-9967-4042-B2D9-887F7411939A}" type="presParOf" srcId="{BEE43720-3D2E-48FA-B105-379A288D882F}" destId="{97AA3A14-D809-4B6E-B9C2-C00E946B2BC8}" srcOrd="0" destOrd="0" presId="urn:microsoft.com/office/officeart/2005/8/layout/orgChart1"/>
    <dgm:cxn modelId="{0443BF50-A6EC-492B-A12B-76345EC758DB}" type="presParOf" srcId="{97AA3A14-D809-4B6E-B9C2-C00E946B2BC8}" destId="{E3F7C5B6-B81C-40AD-A535-09F2EC3FB57F}" srcOrd="0" destOrd="0" presId="urn:microsoft.com/office/officeart/2005/8/layout/orgChart1"/>
    <dgm:cxn modelId="{7560EF82-C1D4-4D7E-BCD6-3B9745C4B674}" type="presParOf" srcId="{E3F7C5B6-B81C-40AD-A535-09F2EC3FB57F}" destId="{23395E87-EEA7-4CDF-AD16-DEB356EDBAE8}" srcOrd="0" destOrd="0" presId="urn:microsoft.com/office/officeart/2005/8/layout/orgChart1"/>
    <dgm:cxn modelId="{C18FD715-46A8-4EFA-BBA9-B81CB665D6FB}" type="presParOf" srcId="{E3F7C5B6-B81C-40AD-A535-09F2EC3FB57F}" destId="{2227F8DC-CA88-4C9B-87E4-69918A906D81}" srcOrd="1" destOrd="0" presId="urn:microsoft.com/office/officeart/2005/8/layout/orgChart1"/>
    <dgm:cxn modelId="{2B2B50EA-EE98-4D13-BFE7-3845D91134FB}" type="presParOf" srcId="{97AA3A14-D809-4B6E-B9C2-C00E946B2BC8}" destId="{346B68A2-0831-457F-8E91-10B5760ADB24}" srcOrd="1" destOrd="0" presId="urn:microsoft.com/office/officeart/2005/8/layout/orgChart1"/>
    <dgm:cxn modelId="{8B22BF5C-F517-4C30-8617-11947C654950}" type="presParOf" srcId="{346B68A2-0831-457F-8E91-10B5760ADB24}" destId="{EEE24207-7C9A-458C-A648-C3505FB5DE13}" srcOrd="0" destOrd="0" presId="urn:microsoft.com/office/officeart/2005/8/layout/orgChart1"/>
    <dgm:cxn modelId="{D204E352-B209-4071-9390-C2C86A95440C}" type="presParOf" srcId="{346B68A2-0831-457F-8E91-10B5760ADB24}" destId="{391D2871-CA4E-4C61-ADD0-30E6D351C170}" srcOrd="1" destOrd="0" presId="urn:microsoft.com/office/officeart/2005/8/layout/orgChart1"/>
    <dgm:cxn modelId="{E6ECAE2C-DFCF-4272-87B0-BD4A290D3EBE}" type="presParOf" srcId="{391D2871-CA4E-4C61-ADD0-30E6D351C170}" destId="{503062AA-6F2C-4000-9EB7-C7E99871CEE7}" srcOrd="0" destOrd="0" presId="urn:microsoft.com/office/officeart/2005/8/layout/orgChart1"/>
    <dgm:cxn modelId="{CCCEC3D4-8687-41DC-8D12-94104F4C244F}" type="presParOf" srcId="{503062AA-6F2C-4000-9EB7-C7E99871CEE7}" destId="{4041F653-E67B-4C9A-B65C-939463BA36EE}" srcOrd="0" destOrd="0" presId="urn:microsoft.com/office/officeart/2005/8/layout/orgChart1"/>
    <dgm:cxn modelId="{55400E5F-932B-43AF-A876-A7074D22E7C9}" type="presParOf" srcId="{503062AA-6F2C-4000-9EB7-C7E99871CEE7}" destId="{9D862A82-96D7-4A3F-BCF0-961BCD394DD1}" srcOrd="1" destOrd="0" presId="urn:microsoft.com/office/officeart/2005/8/layout/orgChart1"/>
    <dgm:cxn modelId="{3CB19BA6-DB05-458A-A34D-A80C54527822}" type="presParOf" srcId="{391D2871-CA4E-4C61-ADD0-30E6D351C170}" destId="{2737EA26-0E99-4E88-8E81-2E10C0DE44DF}" srcOrd="1" destOrd="0" presId="urn:microsoft.com/office/officeart/2005/8/layout/orgChart1"/>
    <dgm:cxn modelId="{085ECF3C-616B-4F3B-AF74-4D58C71B437E}" type="presParOf" srcId="{2737EA26-0E99-4E88-8E81-2E10C0DE44DF}" destId="{D9BBA796-E407-4C1C-8B66-00A29F3FB1A2}" srcOrd="0" destOrd="0" presId="urn:microsoft.com/office/officeart/2005/8/layout/orgChart1"/>
    <dgm:cxn modelId="{3B3BB6A4-1444-41EC-9BFE-8D91BD4E0EC4}" type="presParOf" srcId="{2737EA26-0E99-4E88-8E81-2E10C0DE44DF}" destId="{3E2DAEF6-9C4D-441A-B1B2-D9DE93979776}" srcOrd="1" destOrd="0" presId="urn:microsoft.com/office/officeart/2005/8/layout/orgChart1"/>
    <dgm:cxn modelId="{E8542289-5C1A-4A3C-9AA5-2EB22A2426BD}" type="presParOf" srcId="{3E2DAEF6-9C4D-441A-B1B2-D9DE93979776}" destId="{23A619A3-AD9D-4261-95E4-A1AF9EE60965}" srcOrd="0" destOrd="0" presId="urn:microsoft.com/office/officeart/2005/8/layout/orgChart1"/>
    <dgm:cxn modelId="{5E47A07B-8137-4229-9295-D92305A2D9EF}" type="presParOf" srcId="{23A619A3-AD9D-4261-95E4-A1AF9EE60965}" destId="{F935ADB9-EF01-43B1-9562-53B108EDC8DD}" srcOrd="0" destOrd="0" presId="urn:microsoft.com/office/officeart/2005/8/layout/orgChart1"/>
    <dgm:cxn modelId="{86DD967E-6077-4632-BFCD-A2367A0B8FD4}" type="presParOf" srcId="{23A619A3-AD9D-4261-95E4-A1AF9EE60965}" destId="{76182A2E-71D8-41D0-9C33-88E250CC51E3}" srcOrd="1" destOrd="0" presId="urn:microsoft.com/office/officeart/2005/8/layout/orgChart1"/>
    <dgm:cxn modelId="{E6CB0AC0-4BA9-4EAE-81C1-BF38FA1F0F1A}" type="presParOf" srcId="{3E2DAEF6-9C4D-441A-B1B2-D9DE93979776}" destId="{8B6E5AA3-86AC-45E8-9EA1-A2FCA2A09EB5}" srcOrd="1" destOrd="0" presId="urn:microsoft.com/office/officeart/2005/8/layout/orgChart1"/>
    <dgm:cxn modelId="{6B7D3C2D-138D-4573-B933-B1BD83962F7E}" type="presParOf" srcId="{3E2DAEF6-9C4D-441A-B1B2-D9DE93979776}" destId="{54564F9A-081D-411B-9B95-B1CE549C975F}" srcOrd="2" destOrd="0" presId="urn:microsoft.com/office/officeart/2005/8/layout/orgChart1"/>
    <dgm:cxn modelId="{ACB4679C-3903-45FD-903A-B8420B3C8CE3}" type="presParOf" srcId="{2737EA26-0E99-4E88-8E81-2E10C0DE44DF}" destId="{747F91FE-559A-4524-89E1-2F34C7734361}" srcOrd="2" destOrd="0" presId="urn:microsoft.com/office/officeart/2005/8/layout/orgChart1"/>
    <dgm:cxn modelId="{B0676B31-DCCF-440D-AFBA-7DC5554D5123}" type="presParOf" srcId="{2737EA26-0E99-4E88-8E81-2E10C0DE44DF}" destId="{576C3862-0F56-40E8-83B6-A29E8527F219}" srcOrd="3" destOrd="0" presId="urn:microsoft.com/office/officeart/2005/8/layout/orgChart1"/>
    <dgm:cxn modelId="{5BCB9AA2-A12C-415B-95EF-C5FCEC2014BC}" type="presParOf" srcId="{576C3862-0F56-40E8-83B6-A29E8527F219}" destId="{2753B089-D73B-42E0-9FAC-0CF2EA1C8CBB}" srcOrd="0" destOrd="0" presId="urn:microsoft.com/office/officeart/2005/8/layout/orgChart1"/>
    <dgm:cxn modelId="{E1A7903A-0C87-4108-ADE0-AC755C5E200F}" type="presParOf" srcId="{2753B089-D73B-42E0-9FAC-0CF2EA1C8CBB}" destId="{891F8923-5630-40E7-A029-162ED2C9DC02}" srcOrd="0" destOrd="0" presId="urn:microsoft.com/office/officeart/2005/8/layout/orgChart1"/>
    <dgm:cxn modelId="{C2FA19AB-9BAC-4A98-9E67-B4AD33DE8002}" type="presParOf" srcId="{2753B089-D73B-42E0-9FAC-0CF2EA1C8CBB}" destId="{CD2EC972-5499-49EC-BD59-CC07D70B1F1A}" srcOrd="1" destOrd="0" presId="urn:microsoft.com/office/officeart/2005/8/layout/orgChart1"/>
    <dgm:cxn modelId="{735778BB-9CD0-4794-B5B2-1051215D0EE7}" type="presParOf" srcId="{576C3862-0F56-40E8-83B6-A29E8527F219}" destId="{BDD7DFBE-D488-4E39-835E-E47FDA69B374}" srcOrd="1" destOrd="0" presId="urn:microsoft.com/office/officeart/2005/8/layout/orgChart1"/>
    <dgm:cxn modelId="{79CEE12D-5C50-439E-8F49-3F7F82563BED}" type="presParOf" srcId="{576C3862-0F56-40E8-83B6-A29E8527F219}" destId="{4F163A3E-43D7-4914-9B1D-A344E493E0F5}" srcOrd="2" destOrd="0" presId="urn:microsoft.com/office/officeart/2005/8/layout/orgChart1"/>
    <dgm:cxn modelId="{F1BC7BE2-C63A-4439-947E-0C1C2D628BE2}" type="presParOf" srcId="{391D2871-CA4E-4C61-ADD0-30E6D351C170}" destId="{562087A7-F83C-4AE8-99E6-ED8A425AC513}" srcOrd="2" destOrd="0" presId="urn:microsoft.com/office/officeart/2005/8/layout/orgChart1"/>
    <dgm:cxn modelId="{51863B6F-97B2-4C4E-A278-F01FEF6BC1A7}" type="presParOf" srcId="{346B68A2-0831-457F-8E91-10B5760ADB24}" destId="{BC876E69-47CE-4595-BCB9-DED883C0DBB2}" srcOrd="2" destOrd="0" presId="urn:microsoft.com/office/officeart/2005/8/layout/orgChart1"/>
    <dgm:cxn modelId="{0C535EF0-02AF-4694-8276-31FA495B2D72}" type="presParOf" srcId="{346B68A2-0831-457F-8E91-10B5760ADB24}" destId="{4953BDB2-89FB-48F0-A623-19CBA04D9D34}" srcOrd="3" destOrd="0" presId="urn:microsoft.com/office/officeart/2005/8/layout/orgChart1"/>
    <dgm:cxn modelId="{B861ED61-1524-45EE-9C94-6C02803F1201}" type="presParOf" srcId="{4953BDB2-89FB-48F0-A623-19CBA04D9D34}" destId="{D2FF594E-1580-47C5-B27B-BAC5F8456A6C}" srcOrd="0" destOrd="0" presId="urn:microsoft.com/office/officeart/2005/8/layout/orgChart1"/>
    <dgm:cxn modelId="{45410131-5F08-4C75-844D-BBAC3107D14D}" type="presParOf" srcId="{D2FF594E-1580-47C5-B27B-BAC5F8456A6C}" destId="{D6D693D0-0F5E-43A1-86EC-9545711F24DE}" srcOrd="0" destOrd="0" presId="urn:microsoft.com/office/officeart/2005/8/layout/orgChart1"/>
    <dgm:cxn modelId="{09937534-AA31-4F8C-90BB-65ACC81E6D0D}" type="presParOf" srcId="{D2FF594E-1580-47C5-B27B-BAC5F8456A6C}" destId="{23D43C86-DACA-4C39-BF11-675030766F9A}" srcOrd="1" destOrd="0" presId="urn:microsoft.com/office/officeart/2005/8/layout/orgChart1"/>
    <dgm:cxn modelId="{7AF69464-1D9C-4E72-B734-6F4FBE5BE219}" type="presParOf" srcId="{4953BDB2-89FB-48F0-A623-19CBA04D9D34}" destId="{3B922520-ACE5-4D62-81D4-AA7E45AC8B14}" srcOrd="1" destOrd="0" presId="urn:microsoft.com/office/officeart/2005/8/layout/orgChart1"/>
    <dgm:cxn modelId="{7EC6F067-7EFD-4F84-9BA5-D4F844E598E4}" type="presParOf" srcId="{3B922520-ACE5-4D62-81D4-AA7E45AC8B14}" destId="{7243104E-C9D8-455E-9221-C4C9FAFC28CD}" srcOrd="0" destOrd="0" presId="urn:microsoft.com/office/officeart/2005/8/layout/orgChart1"/>
    <dgm:cxn modelId="{10CC2BDC-AC06-4ACC-939A-9C60EE9F65E0}" type="presParOf" srcId="{3B922520-ACE5-4D62-81D4-AA7E45AC8B14}" destId="{E27DA507-2EC9-46DA-8978-04A04E32C442}" srcOrd="1" destOrd="0" presId="urn:microsoft.com/office/officeart/2005/8/layout/orgChart1"/>
    <dgm:cxn modelId="{5599517F-7CD3-4BF0-8E89-E7B02C7E533E}" type="presParOf" srcId="{E27DA507-2EC9-46DA-8978-04A04E32C442}" destId="{9885D8B9-30D4-4680-9A29-D02BD688F594}" srcOrd="0" destOrd="0" presId="urn:microsoft.com/office/officeart/2005/8/layout/orgChart1"/>
    <dgm:cxn modelId="{72FA6D16-6465-4B2D-B0BB-B6A0CBA00453}" type="presParOf" srcId="{9885D8B9-30D4-4680-9A29-D02BD688F594}" destId="{01105CD6-56AA-434C-A003-4D4DB08DB1C4}" srcOrd="0" destOrd="0" presId="urn:microsoft.com/office/officeart/2005/8/layout/orgChart1"/>
    <dgm:cxn modelId="{944559EA-C157-4AE5-B51C-C025D715E2BF}" type="presParOf" srcId="{9885D8B9-30D4-4680-9A29-D02BD688F594}" destId="{EA79DF26-0F8F-4E66-830F-49F47F77BACC}" srcOrd="1" destOrd="0" presId="urn:microsoft.com/office/officeart/2005/8/layout/orgChart1"/>
    <dgm:cxn modelId="{423D5AAD-1084-4C86-B51D-1E98A285E87D}" type="presParOf" srcId="{E27DA507-2EC9-46DA-8978-04A04E32C442}" destId="{087C2318-6B7B-4143-9B0B-375167F4B607}" srcOrd="1" destOrd="0" presId="urn:microsoft.com/office/officeart/2005/8/layout/orgChart1"/>
    <dgm:cxn modelId="{8392E023-76D1-4E0B-A467-90BFF014E55A}" type="presParOf" srcId="{E27DA507-2EC9-46DA-8978-04A04E32C442}" destId="{A79DCA35-F612-4041-8F4B-E6AE6618EA34}" srcOrd="2" destOrd="0" presId="urn:microsoft.com/office/officeart/2005/8/layout/orgChart1"/>
    <dgm:cxn modelId="{54579E3D-9710-498C-BBFD-87FC01D50A43}" type="presParOf" srcId="{4953BDB2-89FB-48F0-A623-19CBA04D9D34}" destId="{50C16F88-796A-4462-911B-2F772550FA99}" srcOrd="2" destOrd="0" presId="urn:microsoft.com/office/officeart/2005/8/layout/orgChart1"/>
    <dgm:cxn modelId="{936DEA14-5F4B-4736-8CF0-9F749E396516}" type="presParOf" srcId="{346B68A2-0831-457F-8E91-10B5760ADB24}" destId="{3B7225B6-72C4-41AA-BCF9-B20C30D61D7D}" srcOrd="4" destOrd="0" presId="urn:microsoft.com/office/officeart/2005/8/layout/orgChart1"/>
    <dgm:cxn modelId="{214C38A5-52C8-4E44-AFBB-9898EF283D47}" type="presParOf" srcId="{346B68A2-0831-457F-8E91-10B5760ADB24}" destId="{D2FBFA51-09D2-42AA-A58A-4E9766FCDE40}" srcOrd="5" destOrd="0" presId="urn:microsoft.com/office/officeart/2005/8/layout/orgChart1"/>
    <dgm:cxn modelId="{4074DCF9-7B7C-4BDC-B23D-86CFAB8F93CB}" type="presParOf" srcId="{D2FBFA51-09D2-42AA-A58A-4E9766FCDE40}" destId="{4456BAD1-838F-479B-90F7-921CCC04032E}" srcOrd="0" destOrd="0" presId="urn:microsoft.com/office/officeart/2005/8/layout/orgChart1"/>
    <dgm:cxn modelId="{5613385F-6A33-4AEC-804A-11D7803059E0}" type="presParOf" srcId="{4456BAD1-838F-479B-90F7-921CCC04032E}" destId="{CE9C2771-90D2-414E-9664-3A91A3746E70}" srcOrd="0" destOrd="0" presId="urn:microsoft.com/office/officeart/2005/8/layout/orgChart1"/>
    <dgm:cxn modelId="{EF9D621C-09BC-4745-9FD6-3615575D01D5}" type="presParOf" srcId="{4456BAD1-838F-479B-90F7-921CCC04032E}" destId="{24BD74A2-0E8E-499A-B30D-B939D5529DF2}" srcOrd="1" destOrd="0" presId="urn:microsoft.com/office/officeart/2005/8/layout/orgChart1"/>
    <dgm:cxn modelId="{F2B404BA-5D08-4D44-ACA2-BD73DFF5095F}" type="presParOf" srcId="{D2FBFA51-09D2-42AA-A58A-4E9766FCDE40}" destId="{9C50E8E7-CF7A-445E-936F-758C1A131B3C}" srcOrd="1" destOrd="0" presId="urn:microsoft.com/office/officeart/2005/8/layout/orgChart1"/>
    <dgm:cxn modelId="{38AF66E6-4991-4979-981C-3A6DB7C5067A}" type="presParOf" srcId="{9C50E8E7-CF7A-445E-936F-758C1A131B3C}" destId="{9386DEDD-725A-4529-9B21-188749A0D48E}" srcOrd="0" destOrd="0" presId="urn:microsoft.com/office/officeart/2005/8/layout/orgChart1"/>
    <dgm:cxn modelId="{F2AE5F39-144D-45DF-8AC1-388FBEE266B7}" type="presParOf" srcId="{9C50E8E7-CF7A-445E-936F-758C1A131B3C}" destId="{F51ACEA9-9641-4CF9-A4D2-85D6E455810A}" srcOrd="1" destOrd="0" presId="urn:microsoft.com/office/officeart/2005/8/layout/orgChart1"/>
    <dgm:cxn modelId="{AAF519B5-77A9-4365-BC1E-75019D7C900B}" type="presParOf" srcId="{F51ACEA9-9641-4CF9-A4D2-85D6E455810A}" destId="{40C263C4-051B-4ABF-8582-A5945953E93E}" srcOrd="0" destOrd="0" presId="urn:microsoft.com/office/officeart/2005/8/layout/orgChart1"/>
    <dgm:cxn modelId="{B3D011CF-BCE1-4A7F-B9C2-43E52DE0A32D}" type="presParOf" srcId="{40C263C4-051B-4ABF-8582-A5945953E93E}" destId="{F4E6D867-F03C-4735-853C-4D14F37D85CF}" srcOrd="0" destOrd="0" presId="urn:microsoft.com/office/officeart/2005/8/layout/orgChart1"/>
    <dgm:cxn modelId="{2047AC02-46DC-4669-9F5E-115D3A1B636C}" type="presParOf" srcId="{40C263C4-051B-4ABF-8582-A5945953E93E}" destId="{AE16A148-AA00-4892-86D8-136D57AC4FDC}" srcOrd="1" destOrd="0" presId="urn:microsoft.com/office/officeart/2005/8/layout/orgChart1"/>
    <dgm:cxn modelId="{34FB2B96-EB65-418A-BAAB-5977AF469470}" type="presParOf" srcId="{F51ACEA9-9641-4CF9-A4D2-85D6E455810A}" destId="{8ECABA6A-2AD4-424F-8C33-8FB75ED79163}" srcOrd="1" destOrd="0" presId="urn:microsoft.com/office/officeart/2005/8/layout/orgChart1"/>
    <dgm:cxn modelId="{C3BCA396-6889-49DA-A55B-A3330BD0B6B1}" type="presParOf" srcId="{F51ACEA9-9641-4CF9-A4D2-85D6E455810A}" destId="{14D2F26B-0D8B-4F25-B9CD-3727373D10EE}" srcOrd="2" destOrd="0" presId="urn:microsoft.com/office/officeart/2005/8/layout/orgChart1"/>
    <dgm:cxn modelId="{EE792A79-78FC-4D52-BC57-4FB8DDEF578E}" type="presParOf" srcId="{D2FBFA51-09D2-42AA-A58A-4E9766FCDE40}" destId="{21966444-9923-43F8-85D3-B95DB11AE28D}" srcOrd="2" destOrd="0" presId="urn:microsoft.com/office/officeart/2005/8/layout/orgChart1"/>
    <dgm:cxn modelId="{3CA22207-B239-4FFA-8022-A9BEA0C22317}" type="presParOf" srcId="{346B68A2-0831-457F-8E91-10B5760ADB24}" destId="{F575A66C-F054-4821-AF0A-32918F20B3F9}" srcOrd="6" destOrd="0" presId="urn:microsoft.com/office/officeart/2005/8/layout/orgChart1"/>
    <dgm:cxn modelId="{92AD6066-2970-4060-A96C-3ACA619254B5}" type="presParOf" srcId="{346B68A2-0831-457F-8E91-10B5760ADB24}" destId="{7EF1337B-B7FB-49C4-A7B8-4B07121CAF24}" srcOrd="7" destOrd="0" presId="urn:microsoft.com/office/officeart/2005/8/layout/orgChart1"/>
    <dgm:cxn modelId="{6374E524-520C-4BC3-816B-12133205BC65}" type="presParOf" srcId="{7EF1337B-B7FB-49C4-A7B8-4B07121CAF24}" destId="{611727B4-B1FC-4E40-B773-C48D0F260AF8}" srcOrd="0" destOrd="0" presId="urn:microsoft.com/office/officeart/2005/8/layout/orgChart1"/>
    <dgm:cxn modelId="{E0B3745A-8D4C-42E7-96C8-A397208800A1}" type="presParOf" srcId="{611727B4-B1FC-4E40-B773-C48D0F260AF8}" destId="{491EC493-4CE0-4617-AD72-BA2B14466016}" srcOrd="0" destOrd="0" presId="urn:microsoft.com/office/officeart/2005/8/layout/orgChart1"/>
    <dgm:cxn modelId="{A5562889-FF88-4183-92D9-1063F00CBAB3}" type="presParOf" srcId="{611727B4-B1FC-4E40-B773-C48D0F260AF8}" destId="{84D6E99B-A65F-4C6F-A809-7D6E34591299}" srcOrd="1" destOrd="0" presId="urn:microsoft.com/office/officeart/2005/8/layout/orgChart1"/>
    <dgm:cxn modelId="{BDA0E337-7815-4C75-A4F5-11066C8EBC42}" type="presParOf" srcId="{7EF1337B-B7FB-49C4-A7B8-4B07121CAF24}" destId="{DF5574D0-BD66-4C2A-BE76-C2F719D5DA0A}" srcOrd="1" destOrd="0" presId="urn:microsoft.com/office/officeart/2005/8/layout/orgChart1"/>
    <dgm:cxn modelId="{D98E29ED-A06D-49E2-BD31-A872186AFD59}" type="presParOf" srcId="{DF5574D0-BD66-4C2A-BE76-C2F719D5DA0A}" destId="{E8990515-2B03-45EA-AE37-3E22B3F23590}" srcOrd="0" destOrd="0" presId="urn:microsoft.com/office/officeart/2005/8/layout/orgChart1"/>
    <dgm:cxn modelId="{7E3A1768-57BB-4840-BD03-18AD65407822}" type="presParOf" srcId="{DF5574D0-BD66-4C2A-BE76-C2F719D5DA0A}" destId="{6E175421-B93A-4C03-BE0A-60862F8FFB92}" srcOrd="1" destOrd="0" presId="urn:microsoft.com/office/officeart/2005/8/layout/orgChart1"/>
    <dgm:cxn modelId="{CE0EB650-697D-452C-AA6E-69B8E6EBB705}" type="presParOf" srcId="{6E175421-B93A-4C03-BE0A-60862F8FFB92}" destId="{39065215-2AC2-4104-8EDD-41E73B49CADA}" srcOrd="0" destOrd="0" presId="urn:microsoft.com/office/officeart/2005/8/layout/orgChart1"/>
    <dgm:cxn modelId="{50EA9236-3C98-48A9-BCB3-B634578AB915}" type="presParOf" srcId="{39065215-2AC2-4104-8EDD-41E73B49CADA}" destId="{6FED207F-BB28-424E-9773-F5B1F77AE1A6}" srcOrd="0" destOrd="0" presId="urn:microsoft.com/office/officeart/2005/8/layout/orgChart1"/>
    <dgm:cxn modelId="{3E7B4FA6-1FFC-4BB0-A1B4-26D4CF1176C9}" type="presParOf" srcId="{39065215-2AC2-4104-8EDD-41E73B49CADA}" destId="{E3F8B051-63A6-4B22-A454-FC091EA87F2C}" srcOrd="1" destOrd="0" presId="urn:microsoft.com/office/officeart/2005/8/layout/orgChart1"/>
    <dgm:cxn modelId="{EC95AFC2-787F-4430-A745-3A657DFF670B}" type="presParOf" srcId="{6E175421-B93A-4C03-BE0A-60862F8FFB92}" destId="{0E2907A9-54FE-4CEE-8325-08E9B85062D8}" srcOrd="1" destOrd="0" presId="urn:microsoft.com/office/officeart/2005/8/layout/orgChart1"/>
    <dgm:cxn modelId="{E6B87DE0-2EC8-47E6-B43A-7223CB313EC2}" type="presParOf" srcId="{6E175421-B93A-4C03-BE0A-60862F8FFB92}" destId="{C96E4742-A28F-45C6-99BA-63885245F77E}" srcOrd="2" destOrd="0" presId="urn:microsoft.com/office/officeart/2005/8/layout/orgChart1"/>
    <dgm:cxn modelId="{4DF4286C-D391-4C48-A06C-24CC6335CFBD}" type="presParOf" srcId="{7EF1337B-B7FB-49C4-A7B8-4B07121CAF24}" destId="{0E667DD7-BDE2-4CD4-B439-7835F72FCFED}" srcOrd="2" destOrd="0" presId="urn:microsoft.com/office/officeart/2005/8/layout/orgChart1"/>
    <dgm:cxn modelId="{667B1811-699A-43F1-88FA-9703685DCAC4}" type="presParOf" srcId="{97AA3A14-D809-4B6E-B9C2-C00E946B2BC8}" destId="{1BAA1E20-7A7A-4CBD-BE52-3158CBD56DB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C8EB3BF-394D-45D2-8796-3D8BDDA37D18}" type="doc">
      <dgm:prSet loTypeId="urn:microsoft.com/office/officeart/2005/8/layout/orgChart1" loCatId="hierarchy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E0DFCEAC-5255-446A-868E-6440CE1B4145}">
      <dgm:prSet phldrT="[Text]"/>
      <dgm:spPr/>
      <dgm:t>
        <a:bodyPr/>
        <a:lstStyle/>
        <a:p>
          <a:r>
            <a:rPr lang="en-US"/>
            <a:t>Supervised Learning</a:t>
          </a:r>
        </a:p>
      </dgm:t>
    </dgm:pt>
    <dgm:pt modelId="{D2039101-4EEE-4868-BEDA-A75E85B97FC1}" type="parTrans" cxnId="{9DBE176B-162A-4A9E-87EA-3F60F7FFCE67}">
      <dgm:prSet/>
      <dgm:spPr/>
      <dgm:t>
        <a:bodyPr/>
        <a:lstStyle/>
        <a:p>
          <a:endParaRPr lang="en-US"/>
        </a:p>
      </dgm:t>
    </dgm:pt>
    <dgm:pt modelId="{37C1B934-E969-434B-9F54-02D661615D4C}" type="sibTrans" cxnId="{9DBE176B-162A-4A9E-87EA-3F60F7FFCE67}">
      <dgm:prSet/>
      <dgm:spPr/>
      <dgm:t>
        <a:bodyPr/>
        <a:lstStyle/>
        <a:p>
          <a:endParaRPr lang="en-US"/>
        </a:p>
      </dgm:t>
    </dgm:pt>
    <dgm:pt modelId="{F2302C25-ADC8-41AA-ACB3-3394B99107D6}">
      <dgm:prSet phldrT="[Text]"/>
      <dgm:spPr/>
      <dgm:t>
        <a:bodyPr/>
        <a:lstStyle/>
        <a:p>
          <a:r>
            <a:rPr lang="en-US" b="0" err="1"/>
            <a:t>Klassifizierung</a:t>
          </a:r>
          <a:endParaRPr lang="en-US" b="0"/>
        </a:p>
      </dgm:t>
    </dgm:pt>
    <dgm:pt modelId="{47B4F338-A56F-4588-B23B-88862309C22E}" type="parTrans" cxnId="{8EC5A726-A08A-43DD-AF57-17C87FD9976E}">
      <dgm:prSet/>
      <dgm:spPr/>
      <dgm:t>
        <a:bodyPr/>
        <a:lstStyle/>
        <a:p>
          <a:endParaRPr lang="en-US"/>
        </a:p>
      </dgm:t>
    </dgm:pt>
    <dgm:pt modelId="{56A2FC6B-E158-4B08-80A4-0FB2FE29C1EA}" type="sibTrans" cxnId="{8EC5A726-A08A-43DD-AF57-17C87FD9976E}">
      <dgm:prSet/>
      <dgm:spPr/>
      <dgm:t>
        <a:bodyPr/>
        <a:lstStyle/>
        <a:p>
          <a:endParaRPr lang="en-US"/>
        </a:p>
      </dgm:t>
    </dgm:pt>
    <dgm:pt modelId="{5065157B-D7B1-41BF-8C4D-0ABD791F1F52}">
      <dgm:prSet phldrT="[Text]"/>
      <dgm:spPr/>
      <dgm:t>
        <a:bodyPr/>
        <a:lstStyle/>
        <a:p>
          <a:r>
            <a:rPr lang="en-US" b="1">
              <a:solidFill>
                <a:schemeClr val="tx1"/>
              </a:solidFill>
            </a:rPr>
            <a:t>Regression</a:t>
          </a:r>
        </a:p>
      </dgm:t>
    </dgm:pt>
    <dgm:pt modelId="{9E7D0888-F610-44CD-86D7-7479AE2DC59F}" type="parTrans" cxnId="{05700426-9BE7-404D-A0E7-F711D6036C04}">
      <dgm:prSet/>
      <dgm:spPr/>
      <dgm:t>
        <a:bodyPr/>
        <a:lstStyle/>
        <a:p>
          <a:endParaRPr lang="en-US"/>
        </a:p>
      </dgm:t>
    </dgm:pt>
    <dgm:pt modelId="{253D6EE6-BB64-4646-80C1-35EBE751479E}" type="sibTrans" cxnId="{05700426-9BE7-404D-A0E7-F711D6036C04}">
      <dgm:prSet/>
      <dgm:spPr/>
      <dgm:t>
        <a:bodyPr/>
        <a:lstStyle/>
        <a:p>
          <a:endParaRPr lang="en-US"/>
        </a:p>
      </dgm:t>
    </dgm:pt>
    <dgm:pt modelId="{EC9C0711-C46F-4814-A86B-752E258DB07B}">
      <dgm:prSet phldrT="[Text]"/>
      <dgm:spPr/>
      <dgm:t>
        <a:bodyPr/>
        <a:lstStyle/>
        <a:p>
          <a:r>
            <a:rPr lang="en-US"/>
            <a:t>Unsupervised Learning</a:t>
          </a:r>
        </a:p>
      </dgm:t>
    </dgm:pt>
    <dgm:pt modelId="{E6CAE082-7B0A-4B9D-ACBA-4FB7A5D8A1F3}" type="parTrans" cxnId="{559DBE07-CD46-40AE-BB7E-A89385F8753B}">
      <dgm:prSet/>
      <dgm:spPr/>
      <dgm:t>
        <a:bodyPr/>
        <a:lstStyle/>
        <a:p>
          <a:endParaRPr lang="en-US"/>
        </a:p>
      </dgm:t>
    </dgm:pt>
    <dgm:pt modelId="{E8E49545-06E0-430F-BB53-E74D7C3D5F8D}" type="sibTrans" cxnId="{559DBE07-CD46-40AE-BB7E-A89385F8753B}">
      <dgm:prSet/>
      <dgm:spPr/>
      <dgm:t>
        <a:bodyPr/>
        <a:lstStyle/>
        <a:p>
          <a:endParaRPr lang="en-US"/>
        </a:p>
      </dgm:t>
    </dgm:pt>
    <dgm:pt modelId="{E40DACDD-52FC-4A3B-9700-03EFA3A80652}">
      <dgm:prSet phldrT="[Text]"/>
      <dgm:spPr/>
      <dgm:t>
        <a:bodyPr/>
        <a:lstStyle/>
        <a:p>
          <a:r>
            <a:rPr lang="en-US">
              <a:solidFill>
                <a:schemeClr val="bg2"/>
              </a:solidFill>
            </a:rPr>
            <a:t>???</a:t>
          </a:r>
        </a:p>
      </dgm:t>
    </dgm:pt>
    <dgm:pt modelId="{F0C8A5F1-A780-4AB2-A5E4-BAF99AC48CB4}" type="parTrans" cxnId="{221DCC55-6ED2-4505-863C-381596A19520}">
      <dgm:prSet/>
      <dgm:spPr/>
      <dgm:t>
        <a:bodyPr/>
        <a:lstStyle/>
        <a:p>
          <a:endParaRPr lang="en-US"/>
        </a:p>
      </dgm:t>
    </dgm:pt>
    <dgm:pt modelId="{DB68503C-288D-44DD-9FB2-7B7C6DFAC8C8}" type="sibTrans" cxnId="{221DCC55-6ED2-4505-863C-381596A19520}">
      <dgm:prSet/>
      <dgm:spPr/>
      <dgm:t>
        <a:bodyPr/>
        <a:lstStyle/>
        <a:p>
          <a:endParaRPr lang="en-US"/>
        </a:p>
      </dgm:t>
    </dgm:pt>
    <dgm:pt modelId="{2B90DD25-EC21-4297-8DFC-9032B8AF56B1}">
      <dgm:prSet phldrT="[Text]"/>
      <dgm:spPr/>
      <dgm:t>
        <a:bodyPr/>
        <a:lstStyle/>
        <a:p>
          <a:r>
            <a:rPr lang="en-US"/>
            <a:t>Reinforcement Learning</a:t>
          </a:r>
        </a:p>
      </dgm:t>
    </dgm:pt>
    <dgm:pt modelId="{A814597F-2945-48BE-BBC7-C2EFCDE68714}" type="parTrans" cxnId="{4B602E66-0EC4-45AA-A0C1-4680331243C7}">
      <dgm:prSet/>
      <dgm:spPr/>
      <dgm:t>
        <a:bodyPr/>
        <a:lstStyle/>
        <a:p>
          <a:endParaRPr lang="de-DE"/>
        </a:p>
      </dgm:t>
    </dgm:pt>
    <dgm:pt modelId="{F91A91E0-3CF3-4A77-AAE8-E4D120A7B84B}" type="sibTrans" cxnId="{4B602E66-0EC4-45AA-A0C1-4680331243C7}">
      <dgm:prSet/>
      <dgm:spPr/>
      <dgm:t>
        <a:bodyPr/>
        <a:lstStyle/>
        <a:p>
          <a:endParaRPr lang="de-DE"/>
        </a:p>
      </dgm:t>
    </dgm:pt>
    <dgm:pt modelId="{474E336B-3733-4210-BA6C-5BCF1B28EB89}">
      <dgm:prSet phldrT="[Text]"/>
      <dgm:spPr/>
      <dgm:t>
        <a:bodyPr/>
        <a:lstStyle/>
        <a:p>
          <a:r>
            <a:rPr lang="en-US">
              <a:solidFill>
                <a:schemeClr val="bg2"/>
              </a:solidFill>
            </a:rPr>
            <a:t>???</a:t>
          </a:r>
        </a:p>
      </dgm:t>
    </dgm:pt>
    <dgm:pt modelId="{D5AABD08-047D-414A-8707-28020D6EC221}" type="parTrans" cxnId="{B3F62B29-85E7-43FB-9A61-45C96996707F}">
      <dgm:prSet/>
      <dgm:spPr/>
      <dgm:t>
        <a:bodyPr/>
        <a:lstStyle/>
        <a:p>
          <a:endParaRPr lang="de-DE"/>
        </a:p>
      </dgm:t>
    </dgm:pt>
    <dgm:pt modelId="{5AFBCCF2-D991-48BD-AAC4-B2AADB5305EF}" type="sibTrans" cxnId="{B3F62B29-85E7-43FB-9A61-45C96996707F}">
      <dgm:prSet/>
      <dgm:spPr/>
      <dgm:t>
        <a:bodyPr/>
        <a:lstStyle/>
        <a:p>
          <a:endParaRPr lang="de-DE"/>
        </a:p>
      </dgm:t>
    </dgm:pt>
    <dgm:pt modelId="{8D150AB9-A99D-44F4-A617-9F3741431709}">
      <dgm:prSet phldrT="[Text]"/>
      <dgm:spPr/>
      <dgm:t>
        <a:bodyPr/>
        <a:lstStyle/>
        <a:p>
          <a:r>
            <a:rPr lang="en-US"/>
            <a:t>Maschinelles Lernen</a:t>
          </a:r>
        </a:p>
      </dgm:t>
    </dgm:pt>
    <dgm:pt modelId="{98F78720-B9F3-4617-90ED-62B38AD1DD7B}" type="parTrans" cxnId="{26008EB5-72AB-4381-AB19-19A96A691820}">
      <dgm:prSet/>
      <dgm:spPr/>
      <dgm:t>
        <a:bodyPr/>
        <a:lstStyle/>
        <a:p>
          <a:endParaRPr lang="de-DE"/>
        </a:p>
      </dgm:t>
    </dgm:pt>
    <dgm:pt modelId="{D691EFAD-11D4-4BDC-8046-07B3F872DCDA}" type="sibTrans" cxnId="{26008EB5-72AB-4381-AB19-19A96A691820}">
      <dgm:prSet/>
      <dgm:spPr/>
      <dgm:t>
        <a:bodyPr/>
        <a:lstStyle/>
        <a:p>
          <a:endParaRPr lang="de-DE"/>
        </a:p>
      </dgm:t>
    </dgm:pt>
    <dgm:pt modelId="{CAD51946-5DAC-45A2-8EDE-9879DF12ACFF}">
      <dgm:prSet phldrT="[Text]"/>
      <dgm:spPr/>
      <dgm:t>
        <a:bodyPr/>
        <a:lstStyle/>
        <a:p>
          <a:r>
            <a:rPr lang="en-US" err="1"/>
            <a:t>Neuronale</a:t>
          </a:r>
          <a:r>
            <a:rPr lang="en-US"/>
            <a:t> </a:t>
          </a:r>
          <a:r>
            <a:rPr lang="en-US" err="1"/>
            <a:t>Netze</a:t>
          </a:r>
          <a:endParaRPr lang="en-US"/>
        </a:p>
      </dgm:t>
    </dgm:pt>
    <dgm:pt modelId="{05734D98-59BE-4060-B0D3-9ED053DC1010}" type="parTrans" cxnId="{CD13BB9A-31AF-4BCD-88C3-FDFC5A506B45}">
      <dgm:prSet/>
      <dgm:spPr/>
      <dgm:t>
        <a:bodyPr/>
        <a:lstStyle/>
        <a:p>
          <a:endParaRPr lang="de-DE"/>
        </a:p>
      </dgm:t>
    </dgm:pt>
    <dgm:pt modelId="{2DE6B691-2C78-4CEC-8068-7447F6F83B05}" type="sibTrans" cxnId="{CD13BB9A-31AF-4BCD-88C3-FDFC5A506B45}">
      <dgm:prSet/>
      <dgm:spPr/>
      <dgm:t>
        <a:bodyPr/>
        <a:lstStyle/>
        <a:p>
          <a:endParaRPr lang="de-DE"/>
        </a:p>
      </dgm:t>
    </dgm:pt>
    <dgm:pt modelId="{45F1EDC1-E740-4FF0-B307-D0FE71EBF618}">
      <dgm:prSet phldrT="[Text]"/>
      <dgm:spPr/>
      <dgm:t>
        <a:bodyPr/>
        <a:lstStyle/>
        <a:p>
          <a:r>
            <a:rPr lang="en-US"/>
            <a:t>Deep Learning</a:t>
          </a:r>
        </a:p>
      </dgm:t>
    </dgm:pt>
    <dgm:pt modelId="{BAD0989A-599F-4A23-9136-82D7AAFD5AB5}" type="parTrans" cxnId="{A5697989-2C0E-4423-B97C-B075353BF5F2}">
      <dgm:prSet/>
      <dgm:spPr/>
      <dgm:t>
        <a:bodyPr/>
        <a:lstStyle/>
        <a:p>
          <a:endParaRPr lang="de-DE"/>
        </a:p>
      </dgm:t>
    </dgm:pt>
    <dgm:pt modelId="{FB6A358B-5B50-4E23-ACB3-1FA884842D73}" type="sibTrans" cxnId="{A5697989-2C0E-4423-B97C-B075353BF5F2}">
      <dgm:prSet/>
      <dgm:spPr/>
      <dgm:t>
        <a:bodyPr/>
        <a:lstStyle/>
        <a:p>
          <a:endParaRPr lang="de-DE"/>
        </a:p>
      </dgm:t>
    </dgm:pt>
    <dgm:pt modelId="{BEE43720-3D2E-48FA-B105-379A288D882F}" type="pres">
      <dgm:prSet presAssocID="{6C8EB3BF-394D-45D2-8796-3D8BDDA37D1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7AA3A14-D809-4B6E-B9C2-C00E946B2BC8}" type="pres">
      <dgm:prSet presAssocID="{8D150AB9-A99D-44F4-A617-9F3741431709}" presName="hierRoot1" presStyleCnt="0">
        <dgm:presLayoutVars>
          <dgm:hierBranch val="init"/>
        </dgm:presLayoutVars>
      </dgm:prSet>
      <dgm:spPr/>
    </dgm:pt>
    <dgm:pt modelId="{E3F7C5B6-B81C-40AD-A535-09F2EC3FB57F}" type="pres">
      <dgm:prSet presAssocID="{8D150AB9-A99D-44F4-A617-9F3741431709}" presName="rootComposite1" presStyleCnt="0"/>
      <dgm:spPr/>
    </dgm:pt>
    <dgm:pt modelId="{23395E87-EEA7-4CDF-AD16-DEB356EDBAE8}" type="pres">
      <dgm:prSet presAssocID="{8D150AB9-A99D-44F4-A617-9F3741431709}" presName="rootText1" presStyleLbl="node0" presStyleIdx="0" presStyleCnt="1">
        <dgm:presLayoutVars>
          <dgm:chPref val="3"/>
        </dgm:presLayoutVars>
      </dgm:prSet>
      <dgm:spPr/>
    </dgm:pt>
    <dgm:pt modelId="{2227F8DC-CA88-4C9B-87E4-69918A906D81}" type="pres">
      <dgm:prSet presAssocID="{8D150AB9-A99D-44F4-A617-9F3741431709}" presName="rootConnector1" presStyleLbl="node1" presStyleIdx="0" presStyleCnt="0"/>
      <dgm:spPr/>
    </dgm:pt>
    <dgm:pt modelId="{346B68A2-0831-457F-8E91-10B5760ADB24}" type="pres">
      <dgm:prSet presAssocID="{8D150AB9-A99D-44F4-A617-9F3741431709}" presName="hierChild2" presStyleCnt="0"/>
      <dgm:spPr/>
    </dgm:pt>
    <dgm:pt modelId="{EEE24207-7C9A-458C-A648-C3505FB5DE13}" type="pres">
      <dgm:prSet presAssocID="{D2039101-4EEE-4868-BEDA-A75E85B97FC1}" presName="Name37" presStyleLbl="parChTrans1D2" presStyleIdx="0" presStyleCnt="4"/>
      <dgm:spPr/>
    </dgm:pt>
    <dgm:pt modelId="{391D2871-CA4E-4C61-ADD0-30E6D351C170}" type="pres">
      <dgm:prSet presAssocID="{E0DFCEAC-5255-446A-868E-6440CE1B4145}" presName="hierRoot2" presStyleCnt="0">
        <dgm:presLayoutVars>
          <dgm:hierBranch val="init"/>
        </dgm:presLayoutVars>
      </dgm:prSet>
      <dgm:spPr/>
    </dgm:pt>
    <dgm:pt modelId="{503062AA-6F2C-4000-9EB7-C7E99871CEE7}" type="pres">
      <dgm:prSet presAssocID="{E0DFCEAC-5255-446A-868E-6440CE1B4145}" presName="rootComposite" presStyleCnt="0"/>
      <dgm:spPr/>
    </dgm:pt>
    <dgm:pt modelId="{4041F653-E67B-4C9A-B65C-939463BA36EE}" type="pres">
      <dgm:prSet presAssocID="{E0DFCEAC-5255-446A-868E-6440CE1B4145}" presName="rootText" presStyleLbl="node2" presStyleIdx="0" presStyleCnt="4">
        <dgm:presLayoutVars>
          <dgm:chPref val="3"/>
        </dgm:presLayoutVars>
      </dgm:prSet>
      <dgm:spPr/>
    </dgm:pt>
    <dgm:pt modelId="{9D862A82-96D7-4A3F-BCF0-961BCD394DD1}" type="pres">
      <dgm:prSet presAssocID="{E0DFCEAC-5255-446A-868E-6440CE1B4145}" presName="rootConnector" presStyleLbl="node2" presStyleIdx="0" presStyleCnt="4"/>
      <dgm:spPr/>
    </dgm:pt>
    <dgm:pt modelId="{2737EA26-0E99-4E88-8E81-2E10C0DE44DF}" type="pres">
      <dgm:prSet presAssocID="{E0DFCEAC-5255-446A-868E-6440CE1B4145}" presName="hierChild4" presStyleCnt="0"/>
      <dgm:spPr/>
    </dgm:pt>
    <dgm:pt modelId="{D9BBA796-E407-4C1C-8B66-00A29F3FB1A2}" type="pres">
      <dgm:prSet presAssocID="{47B4F338-A56F-4588-B23B-88862309C22E}" presName="Name37" presStyleLbl="parChTrans1D3" presStyleIdx="0" presStyleCnt="5"/>
      <dgm:spPr/>
    </dgm:pt>
    <dgm:pt modelId="{3E2DAEF6-9C4D-441A-B1B2-D9DE93979776}" type="pres">
      <dgm:prSet presAssocID="{F2302C25-ADC8-41AA-ACB3-3394B99107D6}" presName="hierRoot2" presStyleCnt="0">
        <dgm:presLayoutVars>
          <dgm:hierBranch val="init"/>
        </dgm:presLayoutVars>
      </dgm:prSet>
      <dgm:spPr/>
    </dgm:pt>
    <dgm:pt modelId="{23A619A3-AD9D-4261-95E4-A1AF9EE60965}" type="pres">
      <dgm:prSet presAssocID="{F2302C25-ADC8-41AA-ACB3-3394B99107D6}" presName="rootComposite" presStyleCnt="0"/>
      <dgm:spPr/>
    </dgm:pt>
    <dgm:pt modelId="{F935ADB9-EF01-43B1-9562-53B108EDC8DD}" type="pres">
      <dgm:prSet presAssocID="{F2302C25-ADC8-41AA-ACB3-3394B99107D6}" presName="rootText" presStyleLbl="node3" presStyleIdx="0" presStyleCnt="5">
        <dgm:presLayoutVars>
          <dgm:chPref val="3"/>
        </dgm:presLayoutVars>
      </dgm:prSet>
      <dgm:spPr/>
    </dgm:pt>
    <dgm:pt modelId="{76182A2E-71D8-41D0-9C33-88E250CC51E3}" type="pres">
      <dgm:prSet presAssocID="{F2302C25-ADC8-41AA-ACB3-3394B99107D6}" presName="rootConnector" presStyleLbl="node3" presStyleIdx="0" presStyleCnt="5"/>
      <dgm:spPr/>
    </dgm:pt>
    <dgm:pt modelId="{8B6E5AA3-86AC-45E8-9EA1-A2FCA2A09EB5}" type="pres">
      <dgm:prSet presAssocID="{F2302C25-ADC8-41AA-ACB3-3394B99107D6}" presName="hierChild4" presStyleCnt="0"/>
      <dgm:spPr/>
    </dgm:pt>
    <dgm:pt modelId="{54564F9A-081D-411B-9B95-B1CE549C975F}" type="pres">
      <dgm:prSet presAssocID="{F2302C25-ADC8-41AA-ACB3-3394B99107D6}" presName="hierChild5" presStyleCnt="0"/>
      <dgm:spPr/>
    </dgm:pt>
    <dgm:pt modelId="{747F91FE-559A-4524-89E1-2F34C7734361}" type="pres">
      <dgm:prSet presAssocID="{9E7D0888-F610-44CD-86D7-7479AE2DC59F}" presName="Name37" presStyleLbl="parChTrans1D3" presStyleIdx="1" presStyleCnt="5"/>
      <dgm:spPr/>
    </dgm:pt>
    <dgm:pt modelId="{576C3862-0F56-40E8-83B6-A29E8527F219}" type="pres">
      <dgm:prSet presAssocID="{5065157B-D7B1-41BF-8C4D-0ABD791F1F52}" presName="hierRoot2" presStyleCnt="0">
        <dgm:presLayoutVars>
          <dgm:hierBranch val="init"/>
        </dgm:presLayoutVars>
      </dgm:prSet>
      <dgm:spPr/>
    </dgm:pt>
    <dgm:pt modelId="{2753B089-D73B-42E0-9FAC-0CF2EA1C8CBB}" type="pres">
      <dgm:prSet presAssocID="{5065157B-D7B1-41BF-8C4D-0ABD791F1F52}" presName="rootComposite" presStyleCnt="0"/>
      <dgm:spPr/>
    </dgm:pt>
    <dgm:pt modelId="{891F8923-5630-40E7-A029-162ED2C9DC02}" type="pres">
      <dgm:prSet presAssocID="{5065157B-D7B1-41BF-8C4D-0ABD791F1F52}" presName="rootText" presStyleLbl="node3" presStyleIdx="1" presStyleCnt="5">
        <dgm:presLayoutVars>
          <dgm:chPref val="3"/>
        </dgm:presLayoutVars>
      </dgm:prSet>
      <dgm:spPr/>
    </dgm:pt>
    <dgm:pt modelId="{CD2EC972-5499-49EC-BD59-CC07D70B1F1A}" type="pres">
      <dgm:prSet presAssocID="{5065157B-D7B1-41BF-8C4D-0ABD791F1F52}" presName="rootConnector" presStyleLbl="node3" presStyleIdx="1" presStyleCnt="5"/>
      <dgm:spPr/>
    </dgm:pt>
    <dgm:pt modelId="{BDD7DFBE-D488-4E39-835E-E47FDA69B374}" type="pres">
      <dgm:prSet presAssocID="{5065157B-D7B1-41BF-8C4D-0ABD791F1F52}" presName="hierChild4" presStyleCnt="0"/>
      <dgm:spPr/>
    </dgm:pt>
    <dgm:pt modelId="{4F163A3E-43D7-4914-9B1D-A344E493E0F5}" type="pres">
      <dgm:prSet presAssocID="{5065157B-D7B1-41BF-8C4D-0ABD791F1F52}" presName="hierChild5" presStyleCnt="0"/>
      <dgm:spPr/>
    </dgm:pt>
    <dgm:pt modelId="{562087A7-F83C-4AE8-99E6-ED8A425AC513}" type="pres">
      <dgm:prSet presAssocID="{E0DFCEAC-5255-446A-868E-6440CE1B4145}" presName="hierChild5" presStyleCnt="0"/>
      <dgm:spPr/>
    </dgm:pt>
    <dgm:pt modelId="{BC876E69-47CE-4595-BCB9-DED883C0DBB2}" type="pres">
      <dgm:prSet presAssocID="{E6CAE082-7B0A-4B9D-ACBA-4FB7A5D8A1F3}" presName="Name37" presStyleLbl="parChTrans1D2" presStyleIdx="1" presStyleCnt="4"/>
      <dgm:spPr/>
    </dgm:pt>
    <dgm:pt modelId="{4953BDB2-89FB-48F0-A623-19CBA04D9D34}" type="pres">
      <dgm:prSet presAssocID="{EC9C0711-C46F-4814-A86B-752E258DB07B}" presName="hierRoot2" presStyleCnt="0">
        <dgm:presLayoutVars>
          <dgm:hierBranch val="init"/>
        </dgm:presLayoutVars>
      </dgm:prSet>
      <dgm:spPr/>
    </dgm:pt>
    <dgm:pt modelId="{D2FF594E-1580-47C5-B27B-BAC5F8456A6C}" type="pres">
      <dgm:prSet presAssocID="{EC9C0711-C46F-4814-A86B-752E258DB07B}" presName="rootComposite" presStyleCnt="0"/>
      <dgm:spPr/>
    </dgm:pt>
    <dgm:pt modelId="{D6D693D0-0F5E-43A1-86EC-9545711F24DE}" type="pres">
      <dgm:prSet presAssocID="{EC9C0711-C46F-4814-A86B-752E258DB07B}" presName="rootText" presStyleLbl="node2" presStyleIdx="1" presStyleCnt="4">
        <dgm:presLayoutVars>
          <dgm:chPref val="3"/>
        </dgm:presLayoutVars>
      </dgm:prSet>
      <dgm:spPr/>
    </dgm:pt>
    <dgm:pt modelId="{23D43C86-DACA-4C39-BF11-675030766F9A}" type="pres">
      <dgm:prSet presAssocID="{EC9C0711-C46F-4814-A86B-752E258DB07B}" presName="rootConnector" presStyleLbl="node2" presStyleIdx="1" presStyleCnt="4"/>
      <dgm:spPr/>
    </dgm:pt>
    <dgm:pt modelId="{3B922520-ACE5-4D62-81D4-AA7E45AC8B14}" type="pres">
      <dgm:prSet presAssocID="{EC9C0711-C46F-4814-A86B-752E258DB07B}" presName="hierChild4" presStyleCnt="0"/>
      <dgm:spPr/>
    </dgm:pt>
    <dgm:pt modelId="{7243104E-C9D8-455E-9221-C4C9FAFC28CD}" type="pres">
      <dgm:prSet presAssocID="{F0C8A5F1-A780-4AB2-A5E4-BAF99AC48CB4}" presName="Name37" presStyleLbl="parChTrans1D3" presStyleIdx="2" presStyleCnt="5"/>
      <dgm:spPr/>
    </dgm:pt>
    <dgm:pt modelId="{E27DA507-2EC9-46DA-8978-04A04E32C442}" type="pres">
      <dgm:prSet presAssocID="{E40DACDD-52FC-4A3B-9700-03EFA3A80652}" presName="hierRoot2" presStyleCnt="0">
        <dgm:presLayoutVars>
          <dgm:hierBranch val="init"/>
        </dgm:presLayoutVars>
      </dgm:prSet>
      <dgm:spPr/>
    </dgm:pt>
    <dgm:pt modelId="{9885D8B9-30D4-4680-9A29-D02BD688F594}" type="pres">
      <dgm:prSet presAssocID="{E40DACDD-52FC-4A3B-9700-03EFA3A80652}" presName="rootComposite" presStyleCnt="0"/>
      <dgm:spPr/>
    </dgm:pt>
    <dgm:pt modelId="{01105CD6-56AA-434C-A003-4D4DB08DB1C4}" type="pres">
      <dgm:prSet presAssocID="{E40DACDD-52FC-4A3B-9700-03EFA3A80652}" presName="rootText" presStyleLbl="node3" presStyleIdx="2" presStyleCnt="5">
        <dgm:presLayoutVars>
          <dgm:chPref val="3"/>
        </dgm:presLayoutVars>
      </dgm:prSet>
      <dgm:spPr/>
    </dgm:pt>
    <dgm:pt modelId="{EA79DF26-0F8F-4E66-830F-49F47F77BACC}" type="pres">
      <dgm:prSet presAssocID="{E40DACDD-52FC-4A3B-9700-03EFA3A80652}" presName="rootConnector" presStyleLbl="node3" presStyleIdx="2" presStyleCnt="5"/>
      <dgm:spPr/>
    </dgm:pt>
    <dgm:pt modelId="{087C2318-6B7B-4143-9B0B-375167F4B607}" type="pres">
      <dgm:prSet presAssocID="{E40DACDD-52FC-4A3B-9700-03EFA3A80652}" presName="hierChild4" presStyleCnt="0"/>
      <dgm:spPr/>
    </dgm:pt>
    <dgm:pt modelId="{A79DCA35-F612-4041-8F4B-E6AE6618EA34}" type="pres">
      <dgm:prSet presAssocID="{E40DACDD-52FC-4A3B-9700-03EFA3A80652}" presName="hierChild5" presStyleCnt="0"/>
      <dgm:spPr/>
    </dgm:pt>
    <dgm:pt modelId="{50C16F88-796A-4462-911B-2F772550FA99}" type="pres">
      <dgm:prSet presAssocID="{EC9C0711-C46F-4814-A86B-752E258DB07B}" presName="hierChild5" presStyleCnt="0"/>
      <dgm:spPr/>
    </dgm:pt>
    <dgm:pt modelId="{3B7225B6-72C4-41AA-BCF9-B20C30D61D7D}" type="pres">
      <dgm:prSet presAssocID="{A814597F-2945-48BE-BBC7-C2EFCDE68714}" presName="Name37" presStyleLbl="parChTrans1D2" presStyleIdx="2" presStyleCnt="4"/>
      <dgm:spPr/>
    </dgm:pt>
    <dgm:pt modelId="{D2FBFA51-09D2-42AA-A58A-4E9766FCDE40}" type="pres">
      <dgm:prSet presAssocID="{2B90DD25-EC21-4297-8DFC-9032B8AF56B1}" presName="hierRoot2" presStyleCnt="0">
        <dgm:presLayoutVars>
          <dgm:hierBranch val="init"/>
        </dgm:presLayoutVars>
      </dgm:prSet>
      <dgm:spPr/>
    </dgm:pt>
    <dgm:pt modelId="{4456BAD1-838F-479B-90F7-921CCC04032E}" type="pres">
      <dgm:prSet presAssocID="{2B90DD25-EC21-4297-8DFC-9032B8AF56B1}" presName="rootComposite" presStyleCnt="0"/>
      <dgm:spPr/>
    </dgm:pt>
    <dgm:pt modelId="{CE9C2771-90D2-414E-9664-3A91A3746E70}" type="pres">
      <dgm:prSet presAssocID="{2B90DD25-EC21-4297-8DFC-9032B8AF56B1}" presName="rootText" presStyleLbl="node2" presStyleIdx="2" presStyleCnt="4">
        <dgm:presLayoutVars>
          <dgm:chPref val="3"/>
        </dgm:presLayoutVars>
      </dgm:prSet>
      <dgm:spPr/>
    </dgm:pt>
    <dgm:pt modelId="{24BD74A2-0E8E-499A-B30D-B939D5529DF2}" type="pres">
      <dgm:prSet presAssocID="{2B90DD25-EC21-4297-8DFC-9032B8AF56B1}" presName="rootConnector" presStyleLbl="node2" presStyleIdx="2" presStyleCnt="4"/>
      <dgm:spPr/>
    </dgm:pt>
    <dgm:pt modelId="{9C50E8E7-CF7A-445E-936F-758C1A131B3C}" type="pres">
      <dgm:prSet presAssocID="{2B90DD25-EC21-4297-8DFC-9032B8AF56B1}" presName="hierChild4" presStyleCnt="0"/>
      <dgm:spPr/>
    </dgm:pt>
    <dgm:pt modelId="{9386DEDD-725A-4529-9B21-188749A0D48E}" type="pres">
      <dgm:prSet presAssocID="{D5AABD08-047D-414A-8707-28020D6EC221}" presName="Name37" presStyleLbl="parChTrans1D3" presStyleIdx="3" presStyleCnt="5"/>
      <dgm:spPr/>
    </dgm:pt>
    <dgm:pt modelId="{F51ACEA9-9641-4CF9-A4D2-85D6E455810A}" type="pres">
      <dgm:prSet presAssocID="{474E336B-3733-4210-BA6C-5BCF1B28EB89}" presName="hierRoot2" presStyleCnt="0">
        <dgm:presLayoutVars>
          <dgm:hierBranch val="init"/>
        </dgm:presLayoutVars>
      </dgm:prSet>
      <dgm:spPr/>
    </dgm:pt>
    <dgm:pt modelId="{40C263C4-051B-4ABF-8582-A5945953E93E}" type="pres">
      <dgm:prSet presAssocID="{474E336B-3733-4210-BA6C-5BCF1B28EB89}" presName="rootComposite" presStyleCnt="0"/>
      <dgm:spPr/>
    </dgm:pt>
    <dgm:pt modelId="{F4E6D867-F03C-4735-853C-4D14F37D85CF}" type="pres">
      <dgm:prSet presAssocID="{474E336B-3733-4210-BA6C-5BCF1B28EB89}" presName="rootText" presStyleLbl="node3" presStyleIdx="3" presStyleCnt="5">
        <dgm:presLayoutVars>
          <dgm:chPref val="3"/>
        </dgm:presLayoutVars>
      </dgm:prSet>
      <dgm:spPr/>
    </dgm:pt>
    <dgm:pt modelId="{AE16A148-AA00-4892-86D8-136D57AC4FDC}" type="pres">
      <dgm:prSet presAssocID="{474E336B-3733-4210-BA6C-5BCF1B28EB89}" presName="rootConnector" presStyleLbl="node3" presStyleIdx="3" presStyleCnt="5"/>
      <dgm:spPr/>
    </dgm:pt>
    <dgm:pt modelId="{8ECABA6A-2AD4-424F-8C33-8FB75ED79163}" type="pres">
      <dgm:prSet presAssocID="{474E336B-3733-4210-BA6C-5BCF1B28EB89}" presName="hierChild4" presStyleCnt="0"/>
      <dgm:spPr/>
    </dgm:pt>
    <dgm:pt modelId="{14D2F26B-0D8B-4F25-B9CD-3727373D10EE}" type="pres">
      <dgm:prSet presAssocID="{474E336B-3733-4210-BA6C-5BCF1B28EB89}" presName="hierChild5" presStyleCnt="0"/>
      <dgm:spPr/>
    </dgm:pt>
    <dgm:pt modelId="{21966444-9923-43F8-85D3-B95DB11AE28D}" type="pres">
      <dgm:prSet presAssocID="{2B90DD25-EC21-4297-8DFC-9032B8AF56B1}" presName="hierChild5" presStyleCnt="0"/>
      <dgm:spPr/>
    </dgm:pt>
    <dgm:pt modelId="{F575A66C-F054-4821-AF0A-32918F20B3F9}" type="pres">
      <dgm:prSet presAssocID="{05734D98-59BE-4060-B0D3-9ED053DC1010}" presName="Name37" presStyleLbl="parChTrans1D2" presStyleIdx="3" presStyleCnt="4"/>
      <dgm:spPr/>
    </dgm:pt>
    <dgm:pt modelId="{7EF1337B-B7FB-49C4-A7B8-4B07121CAF24}" type="pres">
      <dgm:prSet presAssocID="{CAD51946-5DAC-45A2-8EDE-9879DF12ACFF}" presName="hierRoot2" presStyleCnt="0">
        <dgm:presLayoutVars>
          <dgm:hierBranch val="init"/>
        </dgm:presLayoutVars>
      </dgm:prSet>
      <dgm:spPr/>
    </dgm:pt>
    <dgm:pt modelId="{611727B4-B1FC-4E40-B773-C48D0F260AF8}" type="pres">
      <dgm:prSet presAssocID="{CAD51946-5DAC-45A2-8EDE-9879DF12ACFF}" presName="rootComposite" presStyleCnt="0"/>
      <dgm:spPr/>
    </dgm:pt>
    <dgm:pt modelId="{491EC493-4CE0-4617-AD72-BA2B14466016}" type="pres">
      <dgm:prSet presAssocID="{CAD51946-5DAC-45A2-8EDE-9879DF12ACFF}" presName="rootText" presStyleLbl="node2" presStyleIdx="3" presStyleCnt="4">
        <dgm:presLayoutVars>
          <dgm:chPref val="3"/>
        </dgm:presLayoutVars>
      </dgm:prSet>
      <dgm:spPr/>
    </dgm:pt>
    <dgm:pt modelId="{84D6E99B-A65F-4C6F-A809-7D6E34591299}" type="pres">
      <dgm:prSet presAssocID="{CAD51946-5DAC-45A2-8EDE-9879DF12ACFF}" presName="rootConnector" presStyleLbl="node2" presStyleIdx="3" presStyleCnt="4"/>
      <dgm:spPr/>
    </dgm:pt>
    <dgm:pt modelId="{DF5574D0-BD66-4C2A-BE76-C2F719D5DA0A}" type="pres">
      <dgm:prSet presAssocID="{CAD51946-5DAC-45A2-8EDE-9879DF12ACFF}" presName="hierChild4" presStyleCnt="0"/>
      <dgm:spPr/>
    </dgm:pt>
    <dgm:pt modelId="{E8990515-2B03-45EA-AE37-3E22B3F23590}" type="pres">
      <dgm:prSet presAssocID="{BAD0989A-599F-4A23-9136-82D7AAFD5AB5}" presName="Name37" presStyleLbl="parChTrans1D3" presStyleIdx="4" presStyleCnt="5"/>
      <dgm:spPr/>
    </dgm:pt>
    <dgm:pt modelId="{6E175421-B93A-4C03-BE0A-60862F8FFB92}" type="pres">
      <dgm:prSet presAssocID="{45F1EDC1-E740-4FF0-B307-D0FE71EBF618}" presName="hierRoot2" presStyleCnt="0">
        <dgm:presLayoutVars>
          <dgm:hierBranch val="init"/>
        </dgm:presLayoutVars>
      </dgm:prSet>
      <dgm:spPr/>
    </dgm:pt>
    <dgm:pt modelId="{39065215-2AC2-4104-8EDD-41E73B49CADA}" type="pres">
      <dgm:prSet presAssocID="{45F1EDC1-E740-4FF0-B307-D0FE71EBF618}" presName="rootComposite" presStyleCnt="0"/>
      <dgm:spPr/>
    </dgm:pt>
    <dgm:pt modelId="{6FED207F-BB28-424E-9773-F5B1F77AE1A6}" type="pres">
      <dgm:prSet presAssocID="{45F1EDC1-E740-4FF0-B307-D0FE71EBF618}" presName="rootText" presStyleLbl="node3" presStyleIdx="4" presStyleCnt="5">
        <dgm:presLayoutVars>
          <dgm:chPref val="3"/>
        </dgm:presLayoutVars>
      </dgm:prSet>
      <dgm:spPr/>
    </dgm:pt>
    <dgm:pt modelId="{E3F8B051-63A6-4B22-A454-FC091EA87F2C}" type="pres">
      <dgm:prSet presAssocID="{45F1EDC1-E740-4FF0-B307-D0FE71EBF618}" presName="rootConnector" presStyleLbl="node3" presStyleIdx="4" presStyleCnt="5"/>
      <dgm:spPr/>
    </dgm:pt>
    <dgm:pt modelId="{0E2907A9-54FE-4CEE-8325-08E9B85062D8}" type="pres">
      <dgm:prSet presAssocID="{45F1EDC1-E740-4FF0-B307-D0FE71EBF618}" presName="hierChild4" presStyleCnt="0"/>
      <dgm:spPr/>
    </dgm:pt>
    <dgm:pt modelId="{C96E4742-A28F-45C6-99BA-63885245F77E}" type="pres">
      <dgm:prSet presAssocID="{45F1EDC1-E740-4FF0-B307-D0FE71EBF618}" presName="hierChild5" presStyleCnt="0"/>
      <dgm:spPr/>
    </dgm:pt>
    <dgm:pt modelId="{0E667DD7-BDE2-4CD4-B439-7835F72FCFED}" type="pres">
      <dgm:prSet presAssocID="{CAD51946-5DAC-45A2-8EDE-9879DF12ACFF}" presName="hierChild5" presStyleCnt="0"/>
      <dgm:spPr/>
    </dgm:pt>
    <dgm:pt modelId="{1BAA1E20-7A7A-4CBD-BE52-3158CBD56DB5}" type="pres">
      <dgm:prSet presAssocID="{8D150AB9-A99D-44F4-A617-9F3741431709}" presName="hierChild3" presStyleCnt="0"/>
      <dgm:spPr/>
    </dgm:pt>
  </dgm:ptLst>
  <dgm:cxnLst>
    <dgm:cxn modelId="{9014FB05-BA68-48C9-969E-712803E72C83}" type="presOf" srcId="{D2039101-4EEE-4868-BEDA-A75E85B97FC1}" destId="{EEE24207-7C9A-458C-A648-C3505FB5DE13}" srcOrd="0" destOrd="0" presId="urn:microsoft.com/office/officeart/2005/8/layout/orgChart1"/>
    <dgm:cxn modelId="{559DBE07-CD46-40AE-BB7E-A89385F8753B}" srcId="{8D150AB9-A99D-44F4-A617-9F3741431709}" destId="{EC9C0711-C46F-4814-A86B-752E258DB07B}" srcOrd="1" destOrd="0" parTransId="{E6CAE082-7B0A-4B9D-ACBA-4FB7A5D8A1F3}" sibTransId="{E8E49545-06E0-430F-BB53-E74D7C3D5F8D}"/>
    <dgm:cxn modelId="{D24E8908-091D-4922-B8A6-6EB70DF89F57}" type="presOf" srcId="{E40DACDD-52FC-4A3B-9700-03EFA3A80652}" destId="{01105CD6-56AA-434C-A003-4D4DB08DB1C4}" srcOrd="0" destOrd="0" presId="urn:microsoft.com/office/officeart/2005/8/layout/orgChart1"/>
    <dgm:cxn modelId="{05700426-9BE7-404D-A0E7-F711D6036C04}" srcId="{E0DFCEAC-5255-446A-868E-6440CE1B4145}" destId="{5065157B-D7B1-41BF-8C4D-0ABD791F1F52}" srcOrd="1" destOrd="0" parTransId="{9E7D0888-F610-44CD-86D7-7479AE2DC59F}" sibTransId="{253D6EE6-BB64-4646-80C1-35EBE751479E}"/>
    <dgm:cxn modelId="{8EC5A726-A08A-43DD-AF57-17C87FD9976E}" srcId="{E0DFCEAC-5255-446A-868E-6440CE1B4145}" destId="{F2302C25-ADC8-41AA-ACB3-3394B99107D6}" srcOrd="0" destOrd="0" parTransId="{47B4F338-A56F-4588-B23B-88862309C22E}" sibTransId="{56A2FC6B-E158-4B08-80A4-0FB2FE29C1EA}"/>
    <dgm:cxn modelId="{B3F62B29-85E7-43FB-9A61-45C96996707F}" srcId="{2B90DD25-EC21-4297-8DFC-9032B8AF56B1}" destId="{474E336B-3733-4210-BA6C-5BCF1B28EB89}" srcOrd="0" destOrd="0" parTransId="{D5AABD08-047D-414A-8707-28020D6EC221}" sibTransId="{5AFBCCF2-D991-48BD-AAC4-B2AADB5305EF}"/>
    <dgm:cxn modelId="{6EADDA2F-030A-4695-9769-E1409339A647}" type="presOf" srcId="{05734D98-59BE-4060-B0D3-9ED053DC1010}" destId="{F575A66C-F054-4821-AF0A-32918F20B3F9}" srcOrd="0" destOrd="0" presId="urn:microsoft.com/office/officeart/2005/8/layout/orgChart1"/>
    <dgm:cxn modelId="{28FDB630-8D34-493F-A4B6-62C5D97E9DCF}" type="presOf" srcId="{5065157B-D7B1-41BF-8C4D-0ABD791F1F52}" destId="{CD2EC972-5499-49EC-BD59-CC07D70B1F1A}" srcOrd="1" destOrd="0" presId="urn:microsoft.com/office/officeart/2005/8/layout/orgChart1"/>
    <dgm:cxn modelId="{4977553E-0658-4F30-8EFD-0B1D513995ED}" type="presOf" srcId="{F2302C25-ADC8-41AA-ACB3-3394B99107D6}" destId="{F935ADB9-EF01-43B1-9562-53B108EDC8DD}" srcOrd="0" destOrd="0" presId="urn:microsoft.com/office/officeart/2005/8/layout/orgChart1"/>
    <dgm:cxn modelId="{1D3A7D3E-C762-4F0C-A32B-4C5AA40197E6}" type="presOf" srcId="{8D150AB9-A99D-44F4-A617-9F3741431709}" destId="{23395E87-EEA7-4CDF-AD16-DEB356EDBAE8}" srcOrd="0" destOrd="0" presId="urn:microsoft.com/office/officeart/2005/8/layout/orgChart1"/>
    <dgm:cxn modelId="{2238893F-0F04-4A47-9F14-859745A9CF53}" type="presOf" srcId="{A814597F-2945-48BE-BBC7-C2EFCDE68714}" destId="{3B7225B6-72C4-41AA-BCF9-B20C30D61D7D}" srcOrd="0" destOrd="0" presId="urn:microsoft.com/office/officeart/2005/8/layout/orgChart1"/>
    <dgm:cxn modelId="{F8F8AD5F-A801-434D-89CA-F2BC9742038E}" type="presOf" srcId="{9E7D0888-F610-44CD-86D7-7479AE2DC59F}" destId="{747F91FE-559A-4524-89E1-2F34C7734361}" srcOrd="0" destOrd="0" presId="urn:microsoft.com/office/officeart/2005/8/layout/orgChart1"/>
    <dgm:cxn modelId="{8405D544-E2BE-4153-AFB6-C7410F551907}" type="presOf" srcId="{CAD51946-5DAC-45A2-8EDE-9879DF12ACFF}" destId="{491EC493-4CE0-4617-AD72-BA2B14466016}" srcOrd="0" destOrd="0" presId="urn:microsoft.com/office/officeart/2005/8/layout/orgChart1"/>
    <dgm:cxn modelId="{4B602E66-0EC4-45AA-A0C1-4680331243C7}" srcId="{8D150AB9-A99D-44F4-A617-9F3741431709}" destId="{2B90DD25-EC21-4297-8DFC-9032B8AF56B1}" srcOrd="2" destOrd="0" parTransId="{A814597F-2945-48BE-BBC7-C2EFCDE68714}" sibTransId="{F91A91E0-3CF3-4A77-AAE8-E4D120A7B84B}"/>
    <dgm:cxn modelId="{4EC89249-4FF4-40D4-A167-992BE51997B8}" type="presOf" srcId="{47B4F338-A56F-4588-B23B-88862309C22E}" destId="{D9BBA796-E407-4C1C-8B66-00A29F3FB1A2}" srcOrd="0" destOrd="0" presId="urn:microsoft.com/office/officeart/2005/8/layout/orgChart1"/>
    <dgm:cxn modelId="{9DBE176B-162A-4A9E-87EA-3F60F7FFCE67}" srcId="{8D150AB9-A99D-44F4-A617-9F3741431709}" destId="{E0DFCEAC-5255-446A-868E-6440CE1B4145}" srcOrd="0" destOrd="0" parTransId="{D2039101-4EEE-4868-BEDA-A75E85B97FC1}" sibTransId="{37C1B934-E969-434B-9F54-02D661615D4C}"/>
    <dgm:cxn modelId="{26DF8A6C-DFFF-4A8C-B3E8-BE1C3E17EF39}" type="presOf" srcId="{EC9C0711-C46F-4814-A86B-752E258DB07B}" destId="{D6D693D0-0F5E-43A1-86EC-9545711F24DE}" srcOrd="0" destOrd="0" presId="urn:microsoft.com/office/officeart/2005/8/layout/orgChart1"/>
    <dgm:cxn modelId="{EFB8FB6F-05E7-4BA3-B591-919F63071BC9}" type="presOf" srcId="{EC9C0711-C46F-4814-A86B-752E258DB07B}" destId="{23D43C86-DACA-4C39-BF11-675030766F9A}" srcOrd="1" destOrd="0" presId="urn:microsoft.com/office/officeart/2005/8/layout/orgChart1"/>
    <dgm:cxn modelId="{23BAF771-0D96-4D4F-A84C-877A939DF004}" type="presOf" srcId="{E0DFCEAC-5255-446A-868E-6440CE1B4145}" destId="{9D862A82-96D7-4A3F-BCF0-961BCD394DD1}" srcOrd="1" destOrd="0" presId="urn:microsoft.com/office/officeart/2005/8/layout/orgChart1"/>
    <dgm:cxn modelId="{221DCC55-6ED2-4505-863C-381596A19520}" srcId="{EC9C0711-C46F-4814-A86B-752E258DB07B}" destId="{E40DACDD-52FC-4A3B-9700-03EFA3A80652}" srcOrd="0" destOrd="0" parTransId="{F0C8A5F1-A780-4AB2-A5E4-BAF99AC48CB4}" sibTransId="{DB68503C-288D-44DD-9FB2-7B7C6DFAC8C8}"/>
    <dgm:cxn modelId="{2FAC7476-E3FA-4259-9A9C-38C95D891041}" type="presOf" srcId="{474E336B-3733-4210-BA6C-5BCF1B28EB89}" destId="{AE16A148-AA00-4892-86D8-136D57AC4FDC}" srcOrd="1" destOrd="0" presId="urn:microsoft.com/office/officeart/2005/8/layout/orgChart1"/>
    <dgm:cxn modelId="{D8FD3A7E-2097-411A-A0AA-97328DF755F4}" type="presOf" srcId="{2B90DD25-EC21-4297-8DFC-9032B8AF56B1}" destId="{24BD74A2-0E8E-499A-B30D-B939D5529DF2}" srcOrd="1" destOrd="0" presId="urn:microsoft.com/office/officeart/2005/8/layout/orgChart1"/>
    <dgm:cxn modelId="{DF45E77F-C9BF-45D9-BF55-6ED7633CDF45}" type="presOf" srcId="{F0C8A5F1-A780-4AB2-A5E4-BAF99AC48CB4}" destId="{7243104E-C9D8-455E-9221-C4C9FAFC28CD}" srcOrd="0" destOrd="0" presId="urn:microsoft.com/office/officeart/2005/8/layout/orgChart1"/>
    <dgm:cxn modelId="{A5697989-2C0E-4423-B97C-B075353BF5F2}" srcId="{CAD51946-5DAC-45A2-8EDE-9879DF12ACFF}" destId="{45F1EDC1-E740-4FF0-B307-D0FE71EBF618}" srcOrd="0" destOrd="0" parTransId="{BAD0989A-599F-4A23-9136-82D7AAFD5AB5}" sibTransId="{FB6A358B-5B50-4E23-ACB3-1FA884842D73}"/>
    <dgm:cxn modelId="{CD13BB9A-31AF-4BCD-88C3-FDFC5A506B45}" srcId="{8D150AB9-A99D-44F4-A617-9F3741431709}" destId="{CAD51946-5DAC-45A2-8EDE-9879DF12ACFF}" srcOrd="3" destOrd="0" parTransId="{05734D98-59BE-4060-B0D3-9ED053DC1010}" sibTransId="{2DE6B691-2C78-4CEC-8068-7447F6F83B05}"/>
    <dgm:cxn modelId="{26008EB5-72AB-4381-AB19-19A96A691820}" srcId="{6C8EB3BF-394D-45D2-8796-3D8BDDA37D18}" destId="{8D150AB9-A99D-44F4-A617-9F3741431709}" srcOrd="0" destOrd="0" parTransId="{98F78720-B9F3-4617-90ED-62B38AD1DD7B}" sibTransId="{D691EFAD-11D4-4BDC-8046-07B3F872DCDA}"/>
    <dgm:cxn modelId="{2C1098B6-B924-4E00-83BE-D71F73BD3320}" type="presOf" srcId="{F2302C25-ADC8-41AA-ACB3-3394B99107D6}" destId="{76182A2E-71D8-41D0-9C33-88E250CC51E3}" srcOrd="1" destOrd="0" presId="urn:microsoft.com/office/officeart/2005/8/layout/orgChart1"/>
    <dgm:cxn modelId="{545FB8BA-EF9C-4722-AC50-28AD35DC149C}" type="presOf" srcId="{D5AABD08-047D-414A-8707-28020D6EC221}" destId="{9386DEDD-725A-4529-9B21-188749A0D48E}" srcOrd="0" destOrd="0" presId="urn:microsoft.com/office/officeart/2005/8/layout/orgChart1"/>
    <dgm:cxn modelId="{3806ABC0-5BF6-4952-8FE4-9DCFA007D1E9}" type="presOf" srcId="{474E336B-3733-4210-BA6C-5BCF1B28EB89}" destId="{F4E6D867-F03C-4735-853C-4D14F37D85CF}" srcOrd="0" destOrd="0" presId="urn:microsoft.com/office/officeart/2005/8/layout/orgChart1"/>
    <dgm:cxn modelId="{F6EB2FC4-AC7C-4D26-A40B-AFFC46EA2AD0}" type="presOf" srcId="{E40DACDD-52FC-4A3B-9700-03EFA3A80652}" destId="{EA79DF26-0F8F-4E66-830F-49F47F77BACC}" srcOrd="1" destOrd="0" presId="urn:microsoft.com/office/officeart/2005/8/layout/orgChart1"/>
    <dgm:cxn modelId="{79B0B3CD-0502-4983-8EB5-2895934CA44E}" type="presOf" srcId="{2B90DD25-EC21-4297-8DFC-9032B8AF56B1}" destId="{CE9C2771-90D2-414E-9664-3A91A3746E70}" srcOrd="0" destOrd="0" presId="urn:microsoft.com/office/officeart/2005/8/layout/orgChart1"/>
    <dgm:cxn modelId="{4F6C3DD4-B3F9-47AA-AD57-0371C4289B25}" type="presOf" srcId="{CAD51946-5DAC-45A2-8EDE-9879DF12ACFF}" destId="{84D6E99B-A65F-4C6F-A809-7D6E34591299}" srcOrd="1" destOrd="0" presId="urn:microsoft.com/office/officeart/2005/8/layout/orgChart1"/>
    <dgm:cxn modelId="{B58691D6-E930-4777-B1CD-34B8D0FE1F5A}" type="presOf" srcId="{45F1EDC1-E740-4FF0-B307-D0FE71EBF618}" destId="{6FED207F-BB28-424E-9773-F5B1F77AE1A6}" srcOrd="0" destOrd="0" presId="urn:microsoft.com/office/officeart/2005/8/layout/orgChart1"/>
    <dgm:cxn modelId="{84E610D8-06F7-4EFB-9C90-F3447B373313}" type="presOf" srcId="{E6CAE082-7B0A-4B9D-ACBA-4FB7A5D8A1F3}" destId="{BC876E69-47CE-4595-BCB9-DED883C0DBB2}" srcOrd="0" destOrd="0" presId="urn:microsoft.com/office/officeart/2005/8/layout/orgChart1"/>
    <dgm:cxn modelId="{B5F510DB-C35E-40C5-ABB0-5A836E322AA6}" type="presOf" srcId="{5065157B-D7B1-41BF-8C4D-0ABD791F1F52}" destId="{891F8923-5630-40E7-A029-162ED2C9DC02}" srcOrd="0" destOrd="0" presId="urn:microsoft.com/office/officeart/2005/8/layout/orgChart1"/>
    <dgm:cxn modelId="{AF8CA5DE-4D84-4DB7-860C-363445C85CA6}" type="presOf" srcId="{E0DFCEAC-5255-446A-868E-6440CE1B4145}" destId="{4041F653-E67B-4C9A-B65C-939463BA36EE}" srcOrd="0" destOrd="0" presId="urn:microsoft.com/office/officeart/2005/8/layout/orgChart1"/>
    <dgm:cxn modelId="{B48431E1-399C-4183-AEE7-88ABF515D26A}" type="presOf" srcId="{BAD0989A-599F-4A23-9136-82D7AAFD5AB5}" destId="{E8990515-2B03-45EA-AE37-3E22B3F23590}" srcOrd="0" destOrd="0" presId="urn:microsoft.com/office/officeart/2005/8/layout/orgChart1"/>
    <dgm:cxn modelId="{8C0407ED-63C2-45FB-911B-406C0BCC9BD8}" type="presOf" srcId="{8D150AB9-A99D-44F4-A617-9F3741431709}" destId="{2227F8DC-CA88-4C9B-87E4-69918A906D81}" srcOrd="1" destOrd="0" presId="urn:microsoft.com/office/officeart/2005/8/layout/orgChart1"/>
    <dgm:cxn modelId="{FF9120F8-5352-44A1-A307-0F0B3F8BCEAA}" type="presOf" srcId="{6C8EB3BF-394D-45D2-8796-3D8BDDA37D18}" destId="{BEE43720-3D2E-48FA-B105-379A288D882F}" srcOrd="0" destOrd="0" presId="urn:microsoft.com/office/officeart/2005/8/layout/orgChart1"/>
    <dgm:cxn modelId="{076478FD-BCDF-4458-B94A-4636AD9DE7C5}" type="presOf" srcId="{45F1EDC1-E740-4FF0-B307-D0FE71EBF618}" destId="{E3F8B051-63A6-4B22-A454-FC091EA87F2C}" srcOrd="1" destOrd="0" presId="urn:microsoft.com/office/officeart/2005/8/layout/orgChart1"/>
    <dgm:cxn modelId="{48F0B3E1-9967-4042-B2D9-887F7411939A}" type="presParOf" srcId="{BEE43720-3D2E-48FA-B105-379A288D882F}" destId="{97AA3A14-D809-4B6E-B9C2-C00E946B2BC8}" srcOrd="0" destOrd="0" presId="urn:microsoft.com/office/officeart/2005/8/layout/orgChart1"/>
    <dgm:cxn modelId="{0443BF50-A6EC-492B-A12B-76345EC758DB}" type="presParOf" srcId="{97AA3A14-D809-4B6E-B9C2-C00E946B2BC8}" destId="{E3F7C5B6-B81C-40AD-A535-09F2EC3FB57F}" srcOrd="0" destOrd="0" presId="urn:microsoft.com/office/officeart/2005/8/layout/orgChart1"/>
    <dgm:cxn modelId="{7560EF82-C1D4-4D7E-BCD6-3B9745C4B674}" type="presParOf" srcId="{E3F7C5B6-B81C-40AD-A535-09F2EC3FB57F}" destId="{23395E87-EEA7-4CDF-AD16-DEB356EDBAE8}" srcOrd="0" destOrd="0" presId="urn:microsoft.com/office/officeart/2005/8/layout/orgChart1"/>
    <dgm:cxn modelId="{C18FD715-46A8-4EFA-BBA9-B81CB665D6FB}" type="presParOf" srcId="{E3F7C5B6-B81C-40AD-A535-09F2EC3FB57F}" destId="{2227F8DC-CA88-4C9B-87E4-69918A906D81}" srcOrd="1" destOrd="0" presId="urn:microsoft.com/office/officeart/2005/8/layout/orgChart1"/>
    <dgm:cxn modelId="{2B2B50EA-EE98-4D13-BFE7-3845D91134FB}" type="presParOf" srcId="{97AA3A14-D809-4B6E-B9C2-C00E946B2BC8}" destId="{346B68A2-0831-457F-8E91-10B5760ADB24}" srcOrd="1" destOrd="0" presId="urn:microsoft.com/office/officeart/2005/8/layout/orgChart1"/>
    <dgm:cxn modelId="{8B22BF5C-F517-4C30-8617-11947C654950}" type="presParOf" srcId="{346B68A2-0831-457F-8E91-10B5760ADB24}" destId="{EEE24207-7C9A-458C-A648-C3505FB5DE13}" srcOrd="0" destOrd="0" presId="urn:microsoft.com/office/officeart/2005/8/layout/orgChart1"/>
    <dgm:cxn modelId="{D204E352-B209-4071-9390-C2C86A95440C}" type="presParOf" srcId="{346B68A2-0831-457F-8E91-10B5760ADB24}" destId="{391D2871-CA4E-4C61-ADD0-30E6D351C170}" srcOrd="1" destOrd="0" presId="urn:microsoft.com/office/officeart/2005/8/layout/orgChart1"/>
    <dgm:cxn modelId="{E6ECAE2C-DFCF-4272-87B0-BD4A290D3EBE}" type="presParOf" srcId="{391D2871-CA4E-4C61-ADD0-30E6D351C170}" destId="{503062AA-6F2C-4000-9EB7-C7E99871CEE7}" srcOrd="0" destOrd="0" presId="urn:microsoft.com/office/officeart/2005/8/layout/orgChart1"/>
    <dgm:cxn modelId="{CCCEC3D4-8687-41DC-8D12-94104F4C244F}" type="presParOf" srcId="{503062AA-6F2C-4000-9EB7-C7E99871CEE7}" destId="{4041F653-E67B-4C9A-B65C-939463BA36EE}" srcOrd="0" destOrd="0" presId="urn:microsoft.com/office/officeart/2005/8/layout/orgChart1"/>
    <dgm:cxn modelId="{55400E5F-932B-43AF-A876-A7074D22E7C9}" type="presParOf" srcId="{503062AA-6F2C-4000-9EB7-C7E99871CEE7}" destId="{9D862A82-96D7-4A3F-BCF0-961BCD394DD1}" srcOrd="1" destOrd="0" presId="urn:microsoft.com/office/officeart/2005/8/layout/orgChart1"/>
    <dgm:cxn modelId="{3CB19BA6-DB05-458A-A34D-A80C54527822}" type="presParOf" srcId="{391D2871-CA4E-4C61-ADD0-30E6D351C170}" destId="{2737EA26-0E99-4E88-8E81-2E10C0DE44DF}" srcOrd="1" destOrd="0" presId="urn:microsoft.com/office/officeart/2005/8/layout/orgChart1"/>
    <dgm:cxn modelId="{085ECF3C-616B-4F3B-AF74-4D58C71B437E}" type="presParOf" srcId="{2737EA26-0E99-4E88-8E81-2E10C0DE44DF}" destId="{D9BBA796-E407-4C1C-8B66-00A29F3FB1A2}" srcOrd="0" destOrd="0" presId="urn:microsoft.com/office/officeart/2005/8/layout/orgChart1"/>
    <dgm:cxn modelId="{3B3BB6A4-1444-41EC-9BFE-8D91BD4E0EC4}" type="presParOf" srcId="{2737EA26-0E99-4E88-8E81-2E10C0DE44DF}" destId="{3E2DAEF6-9C4D-441A-B1B2-D9DE93979776}" srcOrd="1" destOrd="0" presId="urn:microsoft.com/office/officeart/2005/8/layout/orgChart1"/>
    <dgm:cxn modelId="{E8542289-5C1A-4A3C-9AA5-2EB22A2426BD}" type="presParOf" srcId="{3E2DAEF6-9C4D-441A-B1B2-D9DE93979776}" destId="{23A619A3-AD9D-4261-95E4-A1AF9EE60965}" srcOrd="0" destOrd="0" presId="urn:microsoft.com/office/officeart/2005/8/layout/orgChart1"/>
    <dgm:cxn modelId="{5E47A07B-8137-4229-9295-D92305A2D9EF}" type="presParOf" srcId="{23A619A3-AD9D-4261-95E4-A1AF9EE60965}" destId="{F935ADB9-EF01-43B1-9562-53B108EDC8DD}" srcOrd="0" destOrd="0" presId="urn:microsoft.com/office/officeart/2005/8/layout/orgChart1"/>
    <dgm:cxn modelId="{86DD967E-6077-4632-BFCD-A2367A0B8FD4}" type="presParOf" srcId="{23A619A3-AD9D-4261-95E4-A1AF9EE60965}" destId="{76182A2E-71D8-41D0-9C33-88E250CC51E3}" srcOrd="1" destOrd="0" presId="urn:microsoft.com/office/officeart/2005/8/layout/orgChart1"/>
    <dgm:cxn modelId="{E6CB0AC0-4BA9-4EAE-81C1-BF38FA1F0F1A}" type="presParOf" srcId="{3E2DAEF6-9C4D-441A-B1B2-D9DE93979776}" destId="{8B6E5AA3-86AC-45E8-9EA1-A2FCA2A09EB5}" srcOrd="1" destOrd="0" presId="urn:microsoft.com/office/officeart/2005/8/layout/orgChart1"/>
    <dgm:cxn modelId="{6B7D3C2D-138D-4573-B933-B1BD83962F7E}" type="presParOf" srcId="{3E2DAEF6-9C4D-441A-B1B2-D9DE93979776}" destId="{54564F9A-081D-411B-9B95-B1CE549C975F}" srcOrd="2" destOrd="0" presId="urn:microsoft.com/office/officeart/2005/8/layout/orgChart1"/>
    <dgm:cxn modelId="{ACB4679C-3903-45FD-903A-B8420B3C8CE3}" type="presParOf" srcId="{2737EA26-0E99-4E88-8E81-2E10C0DE44DF}" destId="{747F91FE-559A-4524-89E1-2F34C7734361}" srcOrd="2" destOrd="0" presId="urn:microsoft.com/office/officeart/2005/8/layout/orgChart1"/>
    <dgm:cxn modelId="{B0676B31-DCCF-440D-AFBA-7DC5554D5123}" type="presParOf" srcId="{2737EA26-0E99-4E88-8E81-2E10C0DE44DF}" destId="{576C3862-0F56-40E8-83B6-A29E8527F219}" srcOrd="3" destOrd="0" presId="urn:microsoft.com/office/officeart/2005/8/layout/orgChart1"/>
    <dgm:cxn modelId="{5BCB9AA2-A12C-415B-95EF-C5FCEC2014BC}" type="presParOf" srcId="{576C3862-0F56-40E8-83B6-A29E8527F219}" destId="{2753B089-D73B-42E0-9FAC-0CF2EA1C8CBB}" srcOrd="0" destOrd="0" presId="urn:microsoft.com/office/officeart/2005/8/layout/orgChart1"/>
    <dgm:cxn modelId="{E1A7903A-0C87-4108-ADE0-AC755C5E200F}" type="presParOf" srcId="{2753B089-D73B-42E0-9FAC-0CF2EA1C8CBB}" destId="{891F8923-5630-40E7-A029-162ED2C9DC02}" srcOrd="0" destOrd="0" presId="urn:microsoft.com/office/officeart/2005/8/layout/orgChart1"/>
    <dgm:cxn modelId="{C2FA19AB-9BAC-4A98-9E67-B4AD33DE8002}" type="presParOf" srcId="{2753B089-D73B-42E0-9FAC-0CF2EA1C8CBB}" destId="{CD2EC972-5499-49EC-BD59-CC07D70B1F1A}" srcOrd="1" destOrd="0" presId="urn:microsoft.com/office/officeart/2005/8/layout/orgChart1"/>
    <dgm:cxn modelId="{735778BB-9CD0-4794-B5B2-1051215D0EE7}" type="presParOf" srcId="{576C3862-0F56-40E8-83B6-A29E8527F219}" destId="{BDD7DFBE-D488-4E39-835E-E47FDA69B374}" srcOrd="1" destOrd="0" presId="urn:microsoft.com/office/officeart/2005/8/layout/orgChart1"/>
    <dgm:cxn modelId="{79CEE12D-5C50-439E-8F49-3F7F82563BED}" type="presParOf" srcId="{576C3862-0F56-40E8-83B6-A29E8527F219}" destId="{4F163A3E-43D7-4914-9B1D-A344E493E0F5}" srcOrd="2" destOrd="0" presId="urn:microsoft.com/office/officeart/2005/8/layout/orgChart1"/>
    <dgm:cxn modelId="{F1BC7BE2-C63A-4439-947E-0C1C2D628BE2}" type="presParOf" srcId="{391D2871-CA4E-4C61-ADD0-30E6D351C170}" destId="{562087A7-F83C-4AE8-99E6-ED8A425AC513}" srcOrd="2" destOrd="0" presId="urn:microsoft.com/office/officeart/2005/8/layout/orgChart1"/>
    <dgm:cxn modelId="{51863B6F-97B2-4C4E-A278-F01FEF6BC1A7}" type="presParOf" srcId="{346B68A2-0831-457F-8E91-10B5760ADB24}" destId="{BC876E69-47CE-4595-BCB9-DED883C0DBB2}" srcOrd="2" destOrd="0" presId="urn:microsoft.com/office/officeart/2005/8/layout/orgChart1"/>
    <dgm:cxn modelId="{0C535EF0-02AF-4694-8276-31FA495B2D72}" type="presParOf" srcId="{346B68A2-0831-457F-8E91-10B5760ADB24}" destId="{4953BDB2-89FB-48F0-A623-19CBA04D9D34}" srcOrd="3" destOrd="0" presId="urn:microsoft.com/office/officeart/2005/8/layout/orgChart1"/>
    <dgm:cxn modelId="{B861ED61-1524-45EE-9C94-6C02803F1201}" type="presParOf" srcId="{4953BDB2-89FB-48F0-A623-19CBA04D9D34}" destId="{D2FF594E-1580-47C5-B27B-BAC5F8456A6C}" srcOrd="0" destOrd="0" presId="urn:microsoft.com/office/officeart/2005/8/layout/orgChart1"/>
    <dgm:cxn modelId="{45410131-5F08-4C75-844D-BBAC3107D14D}" type="presParOf" srcId="{D2FF594E-1580-47C5-B27B-BAC5F8456A6C}" destId="{D6D693D0-0F5E-43A1-86EC-9545711F24DE}" srcOrd="0" destOrd="0" presId="urn:microsoft.com/office/officeart/2005/8/layout/orgChart1"/>
    <dgm:cxn modelId="{09937534-AA31-4F8C-90BB-65ACC81E6D0D}" type="presParOf" srcId="{D2FF594E-1580-47C5-B27B-BAC5F8456A6C}" destId="{23D43C86-DACA-4C39-BF11-675030766F9A}" srcOrd="1" destOrd="0" presId="urn:microsoft.com/office/officeart/2005/8/layout/orgChart1"/>
    <dgm:cxn modelId="{7AF69464-1D9C-4E72-B734-6F4FBE5BE219}" type="presParOf" srcId="{4953BDB2-89FB-48F0-A623-19CBA04D9D34}" destId="{3B922520-ACE5-4D62-81D4-AA7E45AC8B14}" srcOrd="1" destOrd="0" presId="urn:microsoft.com/office/officeart/2005/8/layout/orgChart1"/>
    <dgm:cxn modelId="{7EC6F067-7EFD-4F84-9BA5-D4F844E598E4}" type="presParOf" srcId="{3B922520-ACE5-4D62-81D4-AA7E45AC8B14}" destId="{7243104E-C9D8-455E-9221-C4C9FAFC28CD}" srcOrd="0" destOrd="0" presId="urn:microsoft.com/office/officeart/2005/8/layout/orgChart1"/>
    <dgm:cxn modelId="{10CC2BDC-AC06-4ACC-939A-9C60EE9F65E0}" type="presParOf" srcId="{3B922520-ACE5-4D62-81D4-AA7E45AC8B14}" destId="{E27DA507-2EC9-46DA-8978-04A04E32C442}" srcOrd="1" destOrd="0" presId="urn:microsoft.com/office/officeart/2005/8/layout/orgChart1"/>
    <dgm:cxn modelId="{5599517F-7CD3-4BF0-8E89-E7B02C7E533E}" type="presParOf" srcId="{E27DA507-2EC9-46DA-8978-04A04E32C442}" destId="{9885D8B9-30D4-4680-9A29-D02BD688F594}" srcOrd="0" destOrd="0" presId="urn:microsoft.com/office/officeart/2005/8/layout/orgChart1"/>
    <dgm:cxn modelId="{72FA6D16-6465-4B2D-B0BB-B6A0CBA00453}" type="presParOf" srcId="{9885D8B9-30D4-4680-9A29-D02BD688F594}" destId="{01105CD6-56AA-434C-A003-4D4DB08DB1C4}" srcOrd="0" destOrd="0" presId="urn:microsoft.com/office/officeart/2005/8/layout/orgChart1"/>
    <dgm:cxn modelId="{944559EA-C157-4AE5-B51C-C025D715E2BF}" type="presParOf" srcId="{9885D8B9-30D4-4680-9A29-D02BD688F594}" destId="{EA79DF26-0F8F-4E66-830F-49F47F77BACC}" srcOrd="1" destOrd="0" presId="urn:microsoft.com/office/officeart/2005/8/layout/orgChart1"/>
    <dgm:cxn modelId="{423D5AAD-1084-4C86-B51D-1E98A285E87D}" type="presParOf" srcId="{E27DA507-2EC9-46DA-8978-04A04E32C442}" destId="{087C2318-6B7B-4143-9B0B-375167F4B607}" srcOrd="1" destOrd="0" presId="urn:microsoft.com/office/officeart/2005/8/layout/orgChart1"/>
    <dgm:cxn modelId="{8392E023-76D1-4E0B-A467-90BFF014E55A}" type="presParOf" srcId="{E27DA507-2EC9-46DA-8978-04A04E32C442}" destId="{A79DCA35-F612-4041-8F4B-E6AE6618EA34}" srcOrd="2" destOrd="0" presId="urn:microsoft.com/office/officeart/2005/8/layout/orgChart1"/>
    <dgm:cxn modelId="{54579E3D-9710-498C-BBFD-87FC01D50A43}" type="presParOf" srcId="{4953BDB2-89FB-48F0-A623-19CBA04D9D34}" destId="{50C16F88-796A-4462-911B-2F772550FA99}" srcOrd="2" destOrd="0" presId="urn:microsoft.com/office/officeart/2005/8/layout/orgChart1"/>
    <dgm:cxn modelId="{936DEA14-5F4B-4736-8CF0-9F749E396516}" type="presParOf" srcId="{346B68A2-0831-457F-8E91-10B5760ADB24}" destId="{3B7225B6-72C4-41AA-BCF9-B20C30D61D7D}" srcOrd="4" destOrd="0" presId="urn:microsoft.com/office/officeart/2005/8/layout/orgChart1"/>
    <dgm:cxn modelId="{214C38A5-52C8-4E44-AFBB-9898EF283D47}" type="presParOf" srcId="{346B68A2-0831-457F-8E91-10B5760ADB24}" destId="{D2FBFA51-09D2-42AA-A58A-4E9766FCDE40}" srcOrd="5" destOrd="0" presId="urn:microsoft.com/office/officeart/2005/8/layout/orgChart1"/>
    <dgm:cxn modelId="{4074DCF9-7B7C-4BDC-B23D-86CFAB8F93CB}" type="presParOf" srcId="{D2FBFA51-09D2-42AA-A58A-4E9766FCDE40}" destId="{4456BAD1-838F-479B-90F7-921CCC04032E}" srcOrd="0" destOrd="0" presId="urn:microsoft.com/office/officeart/2005/8/layout/orgChart1"/>
    <dgm:cxn modelId="{5613385F-6A33-4AEC-804A-11D7803059E0}" type="presParOf" srcId="{4456BAD1-838F-479B-90F7-921CCC04032E}" destId="{CE9C2771-90D2-414E-9664-3A91A3746E70}" srcOrd="0" destOrd="0" presId="urn:microsoft.com/office/officeart/2005/8/layout/orgChart1"/>
    <dgm:cxn modelId="{EF9D621C-09BC-4745-9FD6-3615575D01D5}" type="presParOf" srcId="{4456BAD1-838F-479B-90F7-921CCC04032E}" destId="{24BD74A2-0E8E-499A-B30D-B939D5529DF2}" srcOrd="1" destOrd="0" presId="urn:microsoft.com/office/officeart/2005/8/layout/orgChart1"/>
    <dgm:cxn modelId="{F2B404BA-5D08-4D44-ACA2-BD73DFF5095F}" type="presParOf" srcId="{D2FBFA51-09D2-42AA-A58A-4E9766FCDE40}" destId="{9C50E8E7-CF7A-445E-936F-758C1A131B3C}" srcOrd="1" destOrd="0" presId="urn:microsoft.com/office/officeart/2005/8/layout/orgChart1"/>
    <dgm:cxn modelId="{38AF66E6-4991-4979-981C-3A6DB7C5067A}" type="presParOf" srcId="{9C50E8E7-CF7A-445E-936F-758C1A131B3C}" destId="{9386DEDD-725A-4529-9B21-188749A0D48E}" srcOrd="0" destOrd="0" presId="urn:microsoft.com/office/officeart/2005/8/layout/orgChart1"/>
    <dgm:cxn modelId="{F2AE5F39-144D-45DF-8AC1-388FBEE266B7}" type="presParOf" srcId="{9C50E8E7-CF7A-445E-936F-758C1A131B3C}" destId="{F51ACEA9-9641-4CF9-A4D2-85D6E455810A}" srcOrd="1" destOrd="0" presId="urn:microsoft.com/office/officeart/2005/8/layout/orgChart1"/>
    <dgm:cxn modelId="{AAF519B5-77A9-4365-BC1E-75019D7C900B}" type="presParOf" srcId="{F51ACEA9-9641-4CF9-A4D2-85D6E455810A}" destId="{40C263C4-051B-4ABF-8582-A5945953E93E}" srcOrd="0" destOrd="0" presId="urn:microsoft.com/office/officeart/2005/8/layout/orgChart1"/>
    <dgm:cxn modelId="{B3D011CF-BCE1-4A7F-B9C2-43E52DE0A32D}" type="presParOf" srcId="{40C263C4-051B-4ABF-8582-A5945953E93E}" destId="{F4E6D867-F03C-4735-853C-4D14F37D85CF}" srcOrd="0" destOrd="0" presId="urn:microsoft.com/office/officeart/2005/8/layout/orgChart1"/>
    <dgm:cxn modelId="{2047AC02-46DC-4669-9F5E-115D3A1B636C}" type="presParOf" srcId="{40C263C4-051B-4ABF-8582-A5945953E93E}" destId="{AE16A148-AA00-4892-86D8-136D57AC4FDC}" srcOrd="1" destOrd="0" presId="urn:microsoft.com/office/officeart/2005/8/layout/orgChart1"/>
    <dgm:cxn modelId="{34FB2B96-EB65-418A-BAAB-5977AF469470}" type="presParOf" srcId="{F51ACEA9-9641-4CF9-A4D2-85D6E455810A}" destId="{8ECABA6A-2AD4-424F-8C33-8FB75ED79163}" srcOrd="1" destOrd="0" presId="urn:microsoft.com/office/officeart/2005/8/layout/orgChart1"/>
    <dgm:cxn modelId="{C3BCA396-6889-49DA-A55B-A3330BD0B6B1}" type="presParOf" srcId="{F51ACEA9-9641-4CF9-A4D2-85D6E455810A}" destId="{14D2F26B-0D8B-4F25-B9CD-3727373D10EE}" srcOrd="2" destOrd="0" presId="urn:microsoft.com/office/officeart/2005/8/layout/orgChart1"/>
    <dgm:cxn modelId="{EE792A79-78FC-4D52-BC57-4FB8DDEF578E}" type="presParOf" srcId="{D2FBFA51-09D2-42AA-A58A-4E9766FCDE40}" destId="{21966444-9923-43F8-85D3-B95DB11AE28D}" srcOrd="2" destOrd="0" presId="urn:microsoft.com/office/officeart/2005/8/layout/orgChart1"/>
    <dgm:cxn modelId="{3CA22207-B239-4FFA-8022-A9BEA0C22317}" type="presParOf" srcId="{346B68A2-0831-457F-8E91-10B5760ADB24}" destId="{F575A66C-F054-4821-AF0A-32918F20B3F9}" srcOrd="6" destOrd="0" presId="urn:microsoft.com/office/officeart/2005/8/layout/orgChart1"/>
    <dgm:cxn modelId="{92AD6066-2970-4060-A96C-3ACA619254B5}" type="presParOf" srcId="{346B68A2-0831-457F-8E91-10B5760ADB24}" destId="{7EF1337B-B7FB-49C4-A7B8-4B07121CAF24}" srcOrd="7" destOrd="0" presId="urn:microsoft.com/office/officeart/2005/8/layout/orgChart1"/>
    <dgm:cxn modelId="{6374E524-520C-4BC3-816B-12133205BC65}" type="presParOf" srcId="{7EF1337B-B7FB-49C4-A7B8-4B07121CAF24}" destId="{611727B4-B1FC-4E40-B773-C48D0F260AF8}" srcOrd="0" destOrd="0" presId="urn:microsoft.com/office/officeart/2005/8/layout/orgChart1"/>
    <dgm:cxn modelId="{E0B3745A-8D4C-42E7-96C8-A397208800A1}" type="presParOf" srcId="{611727B4-B1FC-4E40-B773-C48D0F260AF8}" destId="{491EC493-4CE0-4617-AD72-BA2B14466016}" srcOrd="0" destOrd="0" presId="urn:microsoft.com/office/officeart/2005/8/layout/orgChart1"/>
    <dgm:cxn modelId="{A5562889-FF88-4183-92D9-1063F00CBAB3}" type="presParOf" srcId="{611727B4-B1FC-4E40-B773-C48D0F260AF8}" destId="{84D6E99B-A65F-4C6F-A809-7D6E34591299}" srcOrd="1" destOrd="0" presId="urn:microsoft.com/office/officeart/2005/8/layout/orgChart1"/>
    <dgm:cxn modelId="{BDA0E337-7815-4C75-A4F5-11066C8EBC42}" type="presParOf" srcId="{7EF1337B-B7FB-49C4-A7B8-4B07121CAF24}" destId="{DF5574D0-BD66-4C2A-BE76-C2F719D5DA0A}" srcOrd="1" destOrd="0" presId="urn:microsoft.com/office/officeart/2005/8/layout/orgChart1"/>
    <dgm:cxn modelId="{D98E29ED-A06D-49E2-BD31-A872186AFD59}" type="presParOf" srcId="{DF5574D0-BD66-4C2A-BE76-C2F719D5DA0A}" destId="{E8990515-2B03-45EA-AE37-3E22B3F23590}" srcOrd="0" destOrd="0" presId="urn:microsoft.com/office/officeart/2005/8/layout/orgChart1"/>
    <dgm:cxn modelId="{7E3A1768-57BB-4840-BD03-18AD65407822}" type="presParOf" srcId="{DF5574D0-BD66-4C2A-BE76-C2F719D5DA0A}" destId="{6E175421-B93A-4C03-BE0A-60862F8FFB92}" srcOrd="1" destOrd="0" presId="urn:microsoft.com/office/officeart/2005/8/layout/orgChart1"/>
    <dgm:cxn modelId="{CE0EB650-697D-452C-AA6E-69B8E6EBB705}" type="presParOf" srcId="{6E175421-B93A-4C03-BE0A-60862F8FFB92}" destId="{39065215-2AC2-4104-8EDD-41E73B49CADA}" srcOrd="0" destOrd="0" presId="urn:microsoft.com/office/officeart/2005/8/layout/orgChart1"/>
    <dgm:cxn modelId="{50EA9236-3C98-48A9-BCB3-B634578AB915}" type="presParOf" srcId="{39065215-2AC2-4104-8EDD-41E73B49CADA}" destId="{6FED207F-BB28-424E-9773-F5B1F77AE1A6}" srcOrd="0" destOrd="0" presId="urn:microsoft.com/office/officeart/2005/8/layout/orgChart1"/>
    <dgm:cxn modelId="{3E7B4FA6-1FFC-4BB0-A1B4-26D4CF1176C9}" type="presParOf" srcId="{39065215-2AC2-4104-8EDD-41E73B49CADA}" destId="{E3F8B051-63A6-4B22-A454-FC091EA87F2C}" srcOrd="1" destOrd="0" presId="urn:microsoft.com/office/officeart/2005/8/layout/orgChart1"/>
    <dgm:cxn modelId="{EC95AFC2-787F-4430-A745-3A657DFF670B}" type="presParOf" srcId="{6E175421-B93A-4C03-BE0A-60862F8FFB92}" destId="{0E2907A9-54FE-4CEE-8325-08E9B85062D8}" srcOrd="1" destOrd="0" presId="urn:microsoft.com/office/officeart/2005/8/layout/orgChart1"/>
    <dgm:cxn modelId="{E6B87DE0-2EC8-47E6-B43A-7223CB313EC2}" type="presParOf" srcId="{6E175421-B93A-4C03-BE0A-60862F8FFB92}" destId="{C96E4742-A28F-45C6-99BA-63885245F77E}" srcOrd="2" destOrd="0" presId="urn:microsoft.com/office/officeart/2005/8/layout/orgChart1"/>
    <dgm:cxn modelId="{4DF4286C-D391-4C48-A06C-24CC6335CFBD}" type="presParOf" srcId="{7EF1337B-B7FB-49C4-A7B8-4B07121CAF24}" destId="{0E667DD7-BDE2-4CD4-B439-7835F72FCFED}" srcOrd="2" destOrd="0" presId="urn:microsoft.com/office/officeart/2005/8/layout/orgChart1"/>
    <dgm:cxn modelId="{667B1811-699A-43F1-88FA-9703685DCAC4}" type="presParOf" srcId="{97AA3A14-D809-4B6E-B9C2-C00E946B2BC8}" destId="{1BAA1E20-7A7A-4CBD-BE52-3158CBD56DB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C8EB3BF-394D-45D2-8796-3D8BDDA37D18}" type="doc">
      <dgm:prSet loTypeId="urn:microsoft.com/office/officeart/2005/8/layout/orgChart1" loCatId="hierarchy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E0DFCEAC-5255-446A-868E-6440CE1B4145}">
      <dgm:prSet phldrT="[Text]"/>
      <dgm:spPr/>
      <dgm:t>
        <a:bodyPr/>
        <a:lstStyle/>
        <a:p>
          <a:r>
            <a:rPr lang="en-US"/>
            <a:t>Supervised Learning</a:t>
          </a:r>
        </a:p>
      </dgm:t>
    </dgm:pt>
    <dgm:pt modelId="{D2039101-4EEE-4868-BEDA-A75E85B97FC1}" type="parTrans" cxnId="{9DBE176B-162A-4A9E-87EA-3F60F7FFCE67}">
      <dgm:prSet/>
      <dgm:spPr/>
      <dgm:t>
        <a:bodyPr/>
        <a:lstStyle/>
        <a:p>
          <a:endParaRPr lang="en-US"/>
        </a:p>
      </dgm:t>
    </dgm:pt>
    <dgm:pt modelId="{37C1B934-E969-434B-9F54-02D661615D4C}" type="sibTrans" cxnId="{9DBE176B-162A-4A9E-87EA-3F60F7FFCE67}">
      <dgm:prSet/>
      <dgm:spPr/>
      <dgm:t>
        <a:bodyPr/>
        <a:lstStyle/>
        <a:p>
          <a:endParaRPr lang="en-US"/>
        </a:p>
      </dgm:t>
    </dgm:pt>
    <dgm:pt modelId="{F2302C25-ADC8-41AA-ACB3-3394B99107D6}">
      <dgm:prSet phldrT="[Text]"/>
      <dgm:spPr/>
      <dgm:t>
        <a:bodyPr/>
        <a:lstStyle/>
        <a:p>
          <a:r>
            <a:rPr lang="en-US" b="0" err="1"/>
            <a:t>Klassifizierung</a:t>
          </a:r>
          <a:endParaRPr lang="en-US" b="0"/>
        </a:p>
      </dgm:t>
    </dgm:pt>
    <dgm:pt modelId="{47B4F338-A56F-4588-B23B-88862309C22E}" type="parTrans" cxnId="{8EC5A726-A08A-43DD-AF57-17C87FD9976E}">
      <dgm:prSet/>
      <dgm:spPr/>
      <dgm:t>
        <a:bodyPr/>
        <a:lstStyle/>
        <a:p>
          <a:endParaRPr lang="en-US"/>
        </a:p>
      </dgm:t>
    </dgm:pt>
    <dgm:pt modelId="{56A2FC6B-E158-4B08-80A4-0FB2FE29C1EA}" type="sibTrans" cxnId="{8EC5A726-A08A-43DD-AF57-17C87FD9976E}">
      <dgm:prSet/>
      <dgm:spPr/>
      <dgm:t>
        <a:bodyPr/>
        <a:lstStyle/>
        <a:p>
          <a:endParaRPr lang="en-US"/>
        </a:p>
      </dgm:t>
    </dgm:pt>
    <dgm:pt modelId="{5065157B-D7B1-41BF-8C4D-0ABD791F1F52}">
      <dgm:prSet phldrT="[Text]"/>
      <dgm:spPr/>
      <dgm:t>
        <a:bodyPr/>
        <a:lstStyle/>
        <a:p>
          <a:r>
            <a:rPr lang="en-US" b="1">
              <a:solidFill>
                <a:schemeClr val="tx1"/>
              </a:solidFill>
            </a:rPr>
            <a:t>Regression</a:t>
          </a:r>
        </a:p>
      </dgm:t>
    </dgm:pt>
    <dgm:pt modelId="{9E7D0888-F610-44CD-86D7-7479AE2DC59F}" type="parTrans" cxnId="{05700426-9BE7-404D-A0E7-F711D6036C04}">
      <dgm:prSet/>
      <dgm:spPr/>
      <dgm:t>
        <a:bodyPr/>
        <a:lstStyle/>
        <a:p>
          <a:endParaRPr lang="en-US"/>
        </a:p>
      </dgm:t>
    </dgm:pt>
    <dgm:pt modelId="{253D6EE6-BB64-4646-80C1-35EBE751479E}" type="sibTrans" cxnId="{05700426-9BE7-404D-A0E7-F711D6036C04}">
      <dgm:prSet/>
      <dgm:spPr/>
      <dgm:t>
        <a:bodyPr/>
        <a:lstStyle/>
        <a:p>
          <a:endParaRPr lang="en-US"/>
        </a:p>
      </dgm:t>
    </dgm:pt>
    <dgm:pt modelId="{EC9C0711-C46F-4814-A86B-752E258DB07B}">
      <dgm:prSet phldrT="[Text]"/>
      <dgm:spPr/>
      <dgm:t>
        <a:bodyPr/>
        <a:lstStyle/>
        <a:p>
          <a:r>
            <a:rPr lang="en-US"/>
            <a:t>Unsupervised Learning</a:t>
          </a:r>
        </a:p>
      </dgm:t>
    </dgm:pt>
    <dgm:pt modelId="{E6CAE082-7B0A-4B9D-ACBA-4FB7A5D8A1F3}" type="parTrans" cxnId="{559DBE07-CD46-40AE-BB7E-A89385F8753B}">
      <dgm:prSet/>
      <dgm:spPr/>
      <dgm:t>
        <a:bodyPr/>
        <a:lstStyle/>
        <a:p>
          <a:endParaRPr lang="en-US"/>
        </a:p>
      </dgm:t>
    </dgm:pt>
    <dgm:pt modelId="{E8E49545-06E0-430F-BB53-E74D7C3D5F8D}" type="sibTrans" cxnId="{559DBE07-CD46-40AE-BB7E-A89385F8753B}">
      <dgm:prSet/>
      <dgm:spPr/>
      <dgm:t>
        <a:bodyPr/>
        <a:lstStyle/>
        <a:p>
          <a:endParaRPr lang="en-US"/>
        </a:p>
      </dgm:t>
    </dgm:pt>
    <dgm:pt modelId="{E40DACDD-52FC-4A3B-9700-03EFA3A80652}">
      <dgm:prSet phldrT="[Text]"/>
      <dgm:spPr/>
      <dgm:t>
        <a:bodyPr/>
        <a:lstStyle/>
        <a:p>
          <a:r>
            <a:rPr lang="en-US">
              <a:solidFill>
                <a:schemeClr val="bg2"/>
              </a:solidFill>
            </a:rPr>
            <a:t>???</a:t>
          </a:r>
        </a:p>
      </dgm:t>
    </dgm:pt>
    <dgm:pt modelId="{F0C8A5F1-A780-4AB2-A5E4-BAF99AC48CB4}" type="parTrans" cxnId="{221DCC55-6ED2-4505-863C-381596A19520}">
      <dgm:prSet/>
      <dgm:spPr/>
      <dgm:t>
        <a:bodyPr/>
        <a:lstStyle/>
        <a:p>
          <a:endParaRPr lang="en-US"/>
        </a:p>
      </dgm:t>
    </dgm:pt>
    <dgm:pt modelId="{DB68503C-288D-44DD-9FB2-7B7C6DFAC8C8}" type="sibTrans" cxnId="{221DCC55-6ED2-4505-863C-381596A19520}">
      <dgm:prSet/>
      <dgm:spPr/>
      <dgm:t>
        <a:bodyPr/>
        <a:lstStyle/>
        <a:p>
          <a:endParaRPr lang="en-US"/>
        </a:p>
      </dgm:t>
    </dgm:pt>
    <dgm:pt modelId="{2B90DD25-EC21-4297-8DFC-9032B8AF56B1}">
      <dgm:prSet phldrT="[Text]"/>
      <dgm:spPr/>
      <dgm:t>
        <a:bodyPr/>
        <a:lstStyle/>
        <a:p>
          <a:r>
            <a:rPr lang="en-US"/>
            <a:t>Reinforcement Learning</a:t>
          </a:r>
        </a:p>
      </dgm:t>
    </dgm:pt>
    <dgm:pt modelId="{A814597F-2945-48BE-BBC7-C2EFCDE68714}" type="parTrans" cxnId="{4B602E66-0EC4-45AA-A0C1-4680331243C7}">
      <dgm:prSet/>
      <dgm:spPr/>
      <dgm:t>
        <a:bodyPr/>
        <a:lstStyle/>
        <a:p>
          <a:endParaRPr lang="de-DE"/>
        </a:p>
      </dgm:t>
    </dgm:pt>
    <dgm:pt modelId="{F91A91E0-3CF3-4A77-AAE8-E4D120A7B84B}" type="sibTrans" cxnId="{4B602E66-0EC4-45AA-A0C1-4680331243C7}">
      <dgm:prSet/>
      <dgm:spPr/>
      <dgm:t>
        <a:bodyPr/>
        <a:lstStyle/>
        <a:p>
          <a:endParaRPr lang="de-DE"/>
        </a:p>
      </dgm:t>
    </dgm:pt>
    <dgm:pt modelId="{474E336B-3733-4210-BA6C-5BCF1B28EB89}">
      <dgm:prSet phldrT="[Text]"/>
      <dgm:spPr/>
      <dgm:t>
        <a:bodyPr/>
        <a:lstStyle/>
        <a:p>
          <a:r>
            <a:rPr lang="en-US">
              <a:solidFill>
                <a:schemeClr val="bg2"/>
              </a:solidFill>
            </a:rPr>
            <a:t>???</a:t>
          </a:r>
        </a:p>
      </dgm:t>
    </dgm:pt>
    <dgm:pt modelId="{D5AABD08-047D-414A-8707-28020D6EC221}" type="parTrans" cxnId="{B3F62B29-85E7-43FB-9A61-45C96996707F}">
      <dgm:prSet/>
      <dgm:spPr/>
      <dgm:t>
        <a:bodyPr/>
        <a:lstStyle/>
        <a:p>
          <a:endParaRPr lang="de-DE"/>
        </a:p>
      </dgm:t>
    </dgm:pt>
    <dgm:pt modelId="{5AFBCCF2-D991-48BD-AAC4-B2AADB5305EF}" type="sibTrans" cxnId="{B3F62B29-85E7-43FB-9A61-45C96996707F}">
      <dgm:prSet/>
      <dgm:spPr/>
      <dgm:t>
        <a:bodyPr/>
        <a:lstStyle/>
        <a:p>
          <a:endParaRPr lang="de-DE"/>
        </a:p>
      </dgm:t>
    </dgm:pt>
    <dgm:pt modelId="{8D150AB9-A99D-44F4-A617-9F3741431709}">
      <dgm:prSet phldrT="[Text]"/>
      <dgm:spPr/>
      <dgm:t>
        <a:bodyPr/>
        <a:lstStyle/>
        <a:p>
          <a:r>
            <a:rPr lang="en-US"/>
            <a:t>Maschinelles Lernen</a:t>
          </a:r>
        </a:p>
      </dgm:t>
    </dgm:pt>
    <dgm:pt modelId="{98F78720-B9F3-4617-90ED-62B38AD1DD7B}" type="parTrans" cxnId="{26008EB5-72AB-4381-AB19-19A96A691820}">
      <dgm:prSet/>
      <dgm:spPr/>
      <dgm:t>
        <a:bodyPr/>
        <a:lstStyle/>
        <a:p>
          <a:endParaRPr lang="de-DE"/>
        </a:p>
      </dgm:t>
    </dgm:pt>
    <dgm:pt modelId="{D691EFAD-11D4-4BDC-8046-07B3F872DCDA}" type="sibTrans" cxnId="{26008EB5-72AB-4381-AB19-19A96A691820}">
      <dgm:prSet/>
      <dgm:spPr/>
      <dgm:t>
        <a:bodyPr/>
        <a:lstStyle/>
        <a:p>
          <a:endParaRPr lang="de-DE"/>
        </a:p>
      </dgm:t>
    </dgm:pt>
    <dgm:pt modelId="{CAD51946-5DAC-45A2-8EDE-9879DF12ACFF}">
      <dgm:prSet phldrT="[Text]"/>
      <dgm:spPr/>
      <dgm:t>
        <a:bodyPr/>
        <a:lstStyle/>
        <a:p>
          <a:r>
            <a:rPr lang="en-US" err="1"/>
            <a:t>Neuronale</a:t>
          </a:r>
          <a:r>
            <a:rPr lang="en-US"/>
            <a:t> </a:t>
          </a:r>
          <a:r>
            <a:rPr lang="en-US" err="1"/>
            <a:t>Netze</a:t>
          </a:r>
          <a:endParaRPr lang="en-US"/>
        </a:p>
      </dgm:t>
    </dgm:pt>
    <dgm:pt modelId="{05734D98-59BE-4060-B0D3-9ED053DC1010}" type="parTrans" cxnId="{CD13BB9A-31AF-4BCD-88C3-FDFC5A506B45}">
      <dgm:prSet/>
      <dgm:spPr/>
      <dgm:t>
        <a:bodyPr/>
        <a:lstStyle/>
        <a:p>
          <a:endParaRPr lang="de-DE"/>
        </a:p>
      </dgm:t>
    </dgm:pt>
    <dgm:pt modelId="{2DE6B691-2C78-4CEC-8068-7447F6F83B05}" type="sibTrans" cxnId="{CD13BB9A-31AF-4BCD-88C3-FDFC5A506B45}">
      <dgm:prSet/>
      <dgm:spPr/>
      <dgm:t>
        <a:bodyPr/>
        <a:lstStyle/>
        <a:p>
          <a:endParaRPr lang="de-DE"/>
        </a:p>
      </dgm:t>
    </dgm:pt>
    <dgm:pt modelId="{45F1EDC1-E740-4FF0-B307-D0FE71EBF618}">
      <dgm:prSet phldrT="[Text]"/>
      <dgm:spPr/>
      <dgm:t>
        <a:bodyPr/>
        <a:lstStyle/>
        <a:p>
          <a:r>
            <a:rPr lang="en-US"/>
            <a:t>Deep Learning</a:t>
          </a:r>
        </a:p>
      </dgm:t>
    </dgm:pt>
    <dgm:pt modelId="{BAD0989A-599F-4A23-9136-82D7AAFD5AB5}" type="parTrans" cxnId="{A5697989-2C0E-4423-B97C-B075353BF5F2}">
      <dgm:prSet/>
      <dgm:spPr/>
      <dgm:t>
        <a:bodyPr/>
        <a:lstStyle/>
        <a:p>
          <a:endParaRPr lang="de-DE"/>
        </a:p>
      </dgm:t>
    </dgm:pt>
    <dgm:pt modelId="{FB6A358B-5B50-4E23-ACB3-1FA884842D73}" type="sibTrans" cxnId="{A5697989-2C0E-4423-B97C-B075353BF5F2}">
      <dgm:prSet/>
      <dgm:spPr/>
      <dgm:t>
        <a:bodyPr/>
        <a:lstStyle/>
        <a:p>
          <a:endParaRPr lang="de-DE"/>
        </a:p>
      </dgm:t>
    </dgm:pt>
    <dgm:pt modelId="{BEE43720-3D2E-48FA-B105-379A288D882F}" type="pres">
      <dgm:prSet presAssocID="{6C8EB3BF-394D-45D2-8796-3D8BDDA37D1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7AA3A14-D809-4B6E-B9C2-C00E946B2BC8}" type="pres">
      <dgm:prSet presAssocID="{8D150AB9-A99D-44F4-A617-9F3741431709}" presName="hierRoot1" presStyleCnt="0">
        <dgm:presLayoutVars>
          <dgm:hierBranch val="init"/>
        </dgm:presLayoutVars>
      </dgm:prSet>
      <dgm:spPr/>
    </dgm:pt>
    <dgm:pt modelId="{E3F7C5B6-B81C-40AD-A535-09F2EC3FB57F}" type="pres">
      <dgm:prSet presAssocID="{8D150AB9-A99D-44F4-A617-9F3741431709}" presName="rootComposite1" presStyleCnt="0"/>
      <dgm:spPr/>
    </dgm:pt>
    <dgm:pt modelId="{23395E87-EEA7-4CDF-AD16-DEB356EDBAE8}" type="pres">
      <dgm:prSet presAssocID="{8D150AB9-A99D-44F4-A617-9F3741431709}" presName="rootText1" presStyleLbl="node0" presStyleIdx="0" presStyleCnt="1">
        <dgm:presLayoutVars>
          <dgm:chPref val="3"/>
        </dgm:presLayoutVars>
      </dgm:prSet>
      <dgm:spPr/>
    </dgm:pt>
    <dgm:pt modelId="{2227F8DC-CA88-4C9B-87E4-69918A906D81}" type="pres">
      <dgm:prSet presAssocID="{8D150AB9-A99D-44F4-A617-9F3741431709}" presName="rootConnector1" presStyleLbl="node1" presStyleIdx="0" presStyleCnt="0"/>
      <dgm:spPr/>
    </dgm:pt>
    <dgm:pt modelId="{346B68A2-0831-457F-8E91-10B5760ADB24}" type="pres">
      <dgm:prSet presAssocID="{8D150AB9-A99D-44F4-A617-9F3741431709}" presName="hierChild2" presStyleCnt="0"/>
      <dgm:spPr/>
    </dgm:pt>
    <dgm:pt modelId="{EEE24207-7C9A-458C-A648-C3505FB5DE13}" type="pres">
      <dgm:prSet presAssocID="{D2039101-4EEE-4868-BEDA-A75E85B97FC1}" presName="Name37" presStyleLbl="parChTrans1D2" presStyleIdx="0" presStyleCnt="4"/>
      <dgm:spPr/>
    </dgm:pt>
    <dgm:pt modelId="{391D2871-CA4E-4C61-ADD0-30E6D351C170}" type="pres">
      <dgm:prSet presAssocID="{E0DFCEAC-5255-446A-868E-6440CE1B4145}" presName="hierRoot2" presStyleCnt="0">
        <dgm:presLayoutVars>
          <dgm:hierBranch val="init"/>
        </dgm:presLayoutVars>
      </dgm:prSet>
      <dgm:spPr/>
    </dgm:pt>
    <dgm:pt modelId="{503062AA-6F2C-4000-9EB7-C7E99871CEE7}" type="pres">
      <dgm:prSet presAssocID="{E0DFCEAC-5255-446A-868E-6440CE1B4145}" presName="rootComposite" presStyleCnt="0"/>
      <dgm:spPr/>
    </dgm:pt>
    <dgm:pt modelId="{4041F653-E67B-4C9A-B65C-939463BA36EE}" type="pres">
      <dgm:prSet presAssocID="{E0DFCEAC-5255-446A-868E-6440CE1B4145}" presName="rootText" presStyleLbl="node2" presStyleIdx="0" presStyleCnt="4">
        <dgm:presLayoutVars>
          <dgm:chPref val="3"/>
        </dgm:presLayoutVars>
      </dgm:prSet>
      <dgm:spPr/>
    </dgm:pt>
    <dgm:pt modelId="{9D862A82-96D7-4A3F-BCF0-961BCD394DD1}" type="pres">
      <dgm:prSet presAssocID="{E0DFCEAC-5255-446A-868E-6440CE1B4145}" presName="rootConnector" presStyleLbl="node2" presStyleIdx="0" presStyleCnt="4"/>
      <dgm:spPr/>
    </dgm:pt>
    <dgm:pt modelId="{2737EA26-0E99-4E88-8E81-2E10C0DE44DF}" type="pres">
      <dgm:prSet presAssocID="{E0DFCEAC-5255-446A-868E-6440CE1B4145}" presName="hierChild4" presStyleCnt="0"/>
      <dgm:spPr/>
    </dgm:pt>
    <dgm:pt modelId="{D9BBA796-E407-4C1C-8B66-00A29F3FB1A2}" type="pres">
      <dgm:prSet presAssocID="{47B4F338-A56F-4588-B23B-88862309C22E}" presName="Name37" presStyleLbl="parChTrans1D3" presStyleIdx="0" presStyleCnt="5"/>
      <dgm:spPr/>
    </dgm:pt>
    <dgm:pt modelId="{3E2DAEF6-9C4D-441A-B1B2-D9DE93979776}" type="pres">
      <dgm:prSet presAssocID="{F2302C25-ADC8-41AA-ACB3-3394B99107D6}" presName="hierRoot2" presStyleCnt="0">
        <dgm:presLayoutVars>
          <dgm:hierBranch val="init"/>
        </dgm:presLayoutVars>
      </dgm:prSet>
      <dgm:spPr/>
    </dgm:pt>
    <dgm:pt modelId="{23A619A3-AD9D-4261-95E4-A1AF9EE60965}" type="pres">
      <dgm:prSet presAssocID="{F2302C25-ADC8-41AA-ACB3-3394B99107D6}" presName="rootComposite" presStyleCnt="0"/>
      <dgm:spPr/>
    </dgm:pt>
    <dgm:pt modelId="{F935ADB9-EF01-43B1-9562-53B108EDC8DD}" type="pres">
      <dgm:prSet presAssocID="{F2302C25-ADC8-41AA-ACB3-3394B99107D6}" presName="rootText" presStyleLbl="node3" presStyleIdx="0" presStyleCnt="5">
        <dgm:presLayoutVars>
          <dgm:chPref val="3"/>
        </dgm:presLayoutVars>
      </dgm:prSet>
      <dgm:spPr/>
    </dgm:pt>
    <dgm:pt modelId="{76182A2E-71D8-41D0-9C33-88E250CC51E3}" type="pres">
      <dgm:prSet presAssocID="{F2302C25-ADC8-41AA-ACB3-3394B99107D6}" presName="rootConnector" presStyleLbl="node3" presStyleIdx="0" presStyleCnt="5"/>
      <dgm:spPr/>
    </dgm:pt>
    <dgm:pt modelId="{8B6E5AA3-86AC-45E8-9EA1-A2FCA2A09EB5}" type="pres">
      <dgm:prSet presAssocID="{F2302C25-ADC8-41AA-ACB3-3394B99107D6}" presName="hierChild4" presStyleCnt="0"/>
      <dgm:spPr/>
    </dgm:pt>
    <dgm:pt modelId="{54564F9A-081D-411B-9B95-B1CE549C975F}" type="pres">
      <dgm:prSet presAssocID="{F2302C25-ADC8-41AA-ACB3-3394B99107D6}" presName="hierChild5" presStyleCnt="0"/>
      <dgm:spPr/>
    </dgm:pt>
    <dgm:pt modelId="{747F91FE-559A-4524-89E1-2F34C7734361}" type="pres">
      <dgm:prSet presAssocID="{9E7D0888-F610-44CD-86D7-7479AE2DC59F}" presName="Name37" presStyleLbl="parChTrans1D3" presStyleIdx="1" presStyleCnt="5"/>
      <dgm:spPr/>
    </dgm:pt>
    <dgm:pt modelId="{576C3862-0F56-40E8-83B6-A29E8527F219}" type="pres">
      <dgm:prSet presAssocID="{5065157B-D7B1-41BF-8C4D-0ABD791F1F52}" presName="hierRoot2" presStyleCnt="0">
        <dgm:presLayoutVars>
          <dgm:hierBranch val="init"/>
        </dgm:presLayoutVars>
      </dgm:prSet>
      <dgm:spPr/>
    </dgm:pt>
    <dgm:pt modelId="{2753B089-D73B-42E0-9FAC-0CF2EA1C8CBB}" type="pres">
      <dgm:prSet presAssocID="{5065157B-D7B1-41BF-8C4D-0ABD791F1F52}" presName="rootComposite" presStyleCnt="0"/>
      <dgm:spPr/>
    </dgm:pt>
    <dgm:pt modelId="{891F8923-5630-40E7-A029-162ED2C9DC02}" type="pres">
      <dgm:prSet presAssocID="{5065157B-D7B1-41BF-8C4D-0ABD791F1F52}" presName="rootText" presStyleLbl="node3" presStyleIdx="1" presStyleCnt="5">
        <dgm:presLayoutVars>
          <dgm:chPref val="3"/>
        </dgm:presLayoutVars>
      </dgm:prSet>
      <dgm:spPr/>
    </dgm:pt>
    <dgm:pt modelId="{CD2EC972-5499-49EC-BD59-CC07D70B1F1A}" type="pres">
      <dgm:prSet presAssocID="{5065157B-D7B1-41BF-8C4D-0ABD791F1F52}" presName="rootConnector" presStyleLbl="node3" presStyleIdx="1" presStyleCnt="5"/>
      <dgm:spPr/>
    </dgm:pt>
    <dgm:pt modelId="{BDD7DFBE-D488-4E39-835E-E47FDA69B374}" type="pres">
      <dgm:prSet presAssocID="{5065157B-D7B1-41BF-8C4D-0ABD791F1F52}" presName="hierChild4" presStyleCnt="0"/>
      <dgm:spPr/>
    </dgm:pt>
    <dgm:pt modelId="{4F163A3E-43D7-4914-9B1D-A344E493E0F5}" type="pres">
      <dgm:prSet presAssocID="{5065157B-D7B1-41BF-8C4D-0ABD791F1F52}" presName="hierChild5" presStyleCnt="0"/>
      <dgm:spPr/>
    </dgm:pt>
    <dgm:pt modelId="{562087A7-F83C-4AE8-99E6-ED8A425AC513}" type="pres">
      <dgm:prSet presAssocID="{E0DFCEAC-5255-446A-868E-6440CE1B4145}" presName="hierChild5" presStyleCnt="0"/>
      <dgm:spPr/>
    </dgm:pt>
    <dgm:pt modelId="{BC876E69-47CE-4595-BCB9-DED883C0DBB2}" type="pres">
      <dgm:prSet presAssocID="{E6CAE082-7B0A-4B9D-ACBA-4FB7A5D8A1F3}" presName="Name37" presStyleLbl="parChTrans1D2" presStyleIdx="1" presStyleCnt="4"/>
      <dgm:spPr/>
    </dgm:pt>
    <dgm:pt modelId="{4953BDB2-89FB-48F0-A623-19CBA04D9D34}" type="pres">
      <dgm:prSet presAssocID="{EC9C0711-C46F-4814-A86B-752E258DB07B}" presName="hierRoot2" presStyleCnt="0">
        <dgm:presLayoutVars>
          <dgm:hierBranch val="init"/>
        </dgm:presLayoutVars>
      </dgm:prSet>
      <dgm:spPr/>
    </dgm:pt>
    <dgm:pt modelId="{D2FF594E-1580-47C5-B27B-BAC5F8456A6C}" type="pres">
      <dgm:prSet presAssocID="{EC9C0711-C46F-4814-A86B-752E258DB07B}" presName="rootComposite" presStyleCnt="0"/>
      <dgm:spPr/>
    </dgm:pt>
    <dgm:pt modelId="{D6D693D0-0F5E-43A1-86EC-9545711F24DE}" type="pres">
      <dgm:prSet presAssocID="{EC9C0711-C46F-4814-A86B-752E258DB07B}" presName="rootText" presStyleLbl="node2" presStyleIdx="1" presStyleCnt="4">
        <dgm:presLayoutVars>
          <dgm:chPref val="3"/>
        </dgm:presLayoutVars>
      </dgm:prSet>
      <dgm:spPr/>
    </dgm:pt>
    <dgm:pt modelId="{23D43C86-DACA-4C39-BF11-675030766F9A}" type="pres">
      <dgm:prSet presAssocID="{EC9C0711-C46F-4814-A86B-752E258DB07B}" presName="rootConnector" presStyleLbl="node2" presStyleIdx="1" presStyleCnt="4"/>
      <dgm:spPr/>
    </dgm:pt>
    <dgm:pt modelId="{3B922520-ACE5-4D62-81D4-AA7E45AC8B14}" type="pres">
      <dgm:prSet presAssocID="{EC9C0711-C46F-4814-A86B-752E258DB07B}" presName="hierChild4" presStyleCnt="0"/>
      <dgm:spPr/>
    </dgm:pt>
    <dgm:pt modelId="{7243104E-C9D8-455E-9221-C4C9FAFC28CD}" type="pres">
      <dgm:prSet presAssocID="{F0C8A5F1-A780-4AB2-A5E4-BAF99AC48CB4}" presName="Name37" presStyleLbl="parChTrans1D3" presStyleIdx="2" presStyleCnt="5"/>
      <dgm:spPr/>
    </dgm:pt>
    <dgm:pt modelId="{E27DA507-2EC9-46DA-8978-04A04E32C442}" type="pres">
      <dgm:prSet presAssocID="{E40DACDD-52FC-4A3B-9700-03EFA3A80652}" presName="hierRoot2" presStyleCnt="0">
        <dgm:presLayoutVars>
          <dgm:hierBranch val="init"/>
        </dgm:presLayoutVars>
      </dgm:prSet>
      <dgm:spPr/>
    </dgm:pt>
    <dgm:pt modelId="{9885D8B9-30D4-4680-9A29-D02BD688F594}" type="pres">
      <dgm:prSet presAssocID="{E40DACDD-52FC-4A3B-9700-03EFA3A80652}" presName="rootComposite" presStyleCnt="0"/>
      <dgm:spPr/>
    </dgm:pt>
    <dgm:pt modelId="{01105CD6-56AA-434C-A003-4D4DB08DB1C4}" type="pres">
      <dgm:prSet presAssocID="{E40DACDD-52FC-4A3B-9700-03EFA3A80652}" presName="rootText" presStyleLbl="node3" presStyleIdx="2" presStyleCnt="5">
        <dgm:presLayoutVars>
          <dgm:chPref val="3"/>
        </dgm:presLayoutVars>
      </dgm:prSet>
      <dgm:spPr/>
    </dgm:pt>
    <dgm:pt modelId="{EA79DF26-0F8F-4E66-830F-49F47F77BACC}" type="pres">
      <dgm:prSet presAssocID="{E40DACDD-52FC-4A3B-9700-03EFA3A80652}" presName="rootConnector" presStyleLbl="node3" presStyleIdx="2" presStyleCnt="5"/>
      <dgm:spPr/>
    </dgm:pt>
    <dgm:pt modelId="{087C2318-6B7B-4143-9B0B-375167F4B607}" type="pres">
      <dgm:prSet presAssocID="{E40DACDD-52FC-4A3B-9700-03EFA3A80652}" presName="hierChild4" presStyleCnt="0"/>
      <dgm:spPr/>
    </dgm:pt>
    <dgm:pt modelId="{A79DCA35-F612-4041-8F4B-E6AE6618EA34}" type="pres">
      <dgm:prSet presAssocID="{E40DACDD-52FC-4A3B-9700-03EFA3A80652}" presName="hierChild5" presStyleCnt="0"/>
      <dgm:spPr/>
    </dgm:pt>
    <dgm:pt modelId="{50C16F88-796A-4462-911B-2F772550FA99}" type="pres">
      <dgm:prSet presAssocID="{EC9C0711-C46F-4814-A86B-752E258DB07B}" presName="hierChild5" presStyleCnt="0"/>
      <dgm:spPr/>
    </dgm:pt>
    <dgm:pt modelId="{3B7225B6-72C4-41AA-BCF9-B20C30D61D7D}" type="pres">
      <dgm:prSet presAssocID="{A814597F-2945-48BE-BBC7-C2EFCDE68714}" presName="Name37" presStyleLbl="parChTrans1D2" presStyleIdx="2" presStyleCnt="4"/>
      <dgm:spPr/>
    </dgm:pt>
    <dgm:pt modelId="{D2FBFA51-09D2-42AA-A58A-4E9766FCDE40}" type="pres">
      <dgm:prSet presAssocID="{2B90DD25-EC21-4297-8DFC-9032B8AF56B1}" presName="hierRoot2" presStyleCnt="0">
        <dgm:presLayoutVars>
          <dgm:hierBranch val="init"/>
        </dgm:presLayoutVars>
      </dgm:prSet>
      <dgm:spPr/>
    </dgm:pt>
    <dgm:pt modelId="{4456BAD1-838F-479B-90F7-921CCC04032E}" type="pres">
      <dgm:prSet presAssocID="{2B90DD25-EC21-4297-8DFC-9032B8AF56B1}" presName="rootComposite" presStyleCnt="0"/>
      <dgm:spPr/>
    </dgm:pt>
    <dgm:pt modelId="{CE9C2771-90D2-414E-9664-3A91A3746E70}" type="pres">
      <dgm:prSet presAssocID="{2B90DD25-EC21-4297-8DFC-9032B8AF56B1}" presName="rootText" presStyleLbl="node2" presStyleIdx="2" presStyleCnt="4">
        <dgm:presLayoutVars>
          <dgm:chPref val="3"/>
        </dgm:presLayoutVars>
      </dgm:prSet>
      <dgm:spPr/>
    </dgm:pt>
    <dgm:pt modelId="{24BD74A2-0E8E-499A-B30D-B939D5529DF2}" type="pres">
      <dgm:prSet presAssocID="{2B90DD25-EC21-4297-8DFC-9032B8AF56B1}" presName="rootConnector" presStyleLbl="node2" presStyleIdx="2" presStyleCnt="4"/>
      <dgm:spPr/>
    </dgm:pt>
    <dgm:pt modelId="{9C50E8E7-CF7A-445E-936F-758C1A131B3C}" type="pres">
      <dgm:prSet presAssocID="{2B90DD25-EC21-4297-8DFC-9032B8AF56B1}" presName="hierChild4" presStyleCnt="0"/>
      <dgm:spPr/>
    </dgm:pt>
    <dgm:pt modelId="{9386DEDD-725A-4529-9B21-188749A0D48E}" type="pres">
      <dgm:prSet presAssocID="{D5AABD08-047D-414A-8707-28020D6EC221}" presName="Name37" presStyleLbl="parChTrans1D3" presStyleIdx="3" presStyleCnt="5"/>
      <dgm:spPr/>
    </dgm:pt>
    <dgm:pt modelId="{F51ACEA9-9641-4CF9-A4D2-85D6E455810A}" type="pres">
      <dgm:prSet presAssocID="{474E336B-3733-4210-BA6C-5BCF1B28EB89}" presName="hierRoot2" presStyleCnt="0">
        <dgm:presLayoutVars>
          <dgm:hierBranch val="init"/>
        </dgm:presLayoutVars>
      </dgm:prSet>
      <dgm:spPr/>
    </dgm:pt>
    <dgm:pt modelId="{40C263C4-051B-4ABF-8582-A5945953E93E}" type="pres">
      <dgm:prSet presAssocID="{474E336B-3733-4210-BA6C-5BCF1B28EB89}" presName="rootComposite" presStyleCnt="0"/>
      <dgm:spPr/>
    </dgm:pt>
    <dgm:pt modelId="{F4E6D867-F03C-4735-853C-4D14F37D85CF}" type="pres">
      <dgm:prSet presAssocID="{474E336B-3733-4210-BA6C-5BCF1B28EB89}" presName="rootText" presStyleLbl="node3" presStyleIdx="3" presStyleCnt="5">
        <dgm:presLayoutVars>
          <dgm:chPref val="3"/>
        </dgm:presLayoutVars>
      </dgm:prSet>
      <dgm:spPr/>
    </dgm:pt>
    <dgm:pt modelId="{AE16A148-AA00-4892-86D8-136D57AC4FDC}" type="pres">
      <dgm:prSet presAssocID="{474E336B-3733-4210-BA6C-5BCF1B28EB89}" presName="rootConnector" presStyleLbl="node3" presStyleIdx="3" presStyleCnt="5"/>
      <dgm:spPr/>
    </dgm:pt>
    <dgm:pt modelId="{8ECABA6A-2AD4-424F-8C33-8FB75ED79163}" type="pres">
      <dgm:prSet presAssocID="{474E336B-3733-4210-BA6C-5BCF1B28EB89}" presName="hierChild4" presStyleCnt="0"/>
      <dgm:spPr/>
    </dgm:pt>
    <dgm:pt modelId="{14D2F26B-0D8B-4F25-B9CD-3727373D10EE}" type="pres">
      <dgm:prSet presAssocID="{474E336B-3733-4210-BA6C-5BCF1B28EB89}" presName="hierChild5" presStyleCnt="0"/>
      <dgm:spPr/>
    </dgm:pt>
    <dgm:pt modelId="{21966444-9923-43F8-85D3-B95DB11AE28D}" type="pres">
      <dgm:prSet presAssocID="{2B90DD25-EC21-4297-8DFC-9032B8AF56B1}" presName="hierChild5" presStyleCnt="0"/>
      <dgm:spPr/>
    </dgm:pt>
    <dgm:pt modelId="{F575A66C-F054-4821-AF0A-32918F20B3F9}" type="pres">
      <dgm:prSet presAssocID="{05734D98-59BE-4060-B0D3-9ED053DC1010}" presName="Name37" presStyleLbl="parChTrans1D2" presStyleIdx="3" presStyleCnt="4"/>
      <dgm:spPr/>
    </dgm:pt>
    <dgm:pt modelId="{7EF1337B-B7FB-49C4-A7B8-4B07121CAF24}" type="pres">
      <dgm:prSet presAssocID="{CAD51946-5DAC-45A2-8EDE-9879DF12ACFF}" presName="hierRoot2" presStyleCnt="0">
        <dgm:presLayoutVars>
          <dgm:hierBranch val="init"/>
        </dgm:presLayoutVars>
      </dgm:prSet>
      <dgm:spPr/>
    </dgm:pt>
    <dgm:pt modelId="{611727B4-B1FC-4E40-B773-C48D0F260AF8}" type="pres">
      <dgm:prSet presAssocID="{CAD51946-5DAC-45A2-8EDE-9879DF12ACFF}" presName="rootComposite" presStyleCnt="0"/>
      <dgm:spPr/>
    </dgm:pt>
    <dgm:pt modelId="{491EC493-4CE0-4617-AD72-BA2B14466016}" type="pres">
      <dgm:prSet presAssocID="{CAD51946-5DAC-45A2-8EDE-9879DF12ACFF}" presName="rootText" presStyleLbl="node2" presStyleIdx="3" presStyleCnt="4">
        <dgm:presLayoutVars>
          <dgm:chPref val="3"/>
        </dgm:presLayoutVars>
      </dgm:prSet>
      <dgm:spPr/>
    </dgm:pt>
    <dgm:pt modelId="{84D6E99B-A65F-4C6F-A809-7D6E34591299}" type="pres">
      <dgm:prSet presAssocID="{CAD51946-5DAC-45A2-8EDE-9879DF12ACFF}" presName="rootConnector" presStyleLbl="node2" presStyleIdx="3" presStyleCnt="4"/>
      <dgm:spPr/>
    </dgm:pt>
    <dgm:pt modelId="{DF5574D0-BD66-4C2A-BE76-C2F719D5DA0A}" type="pres">
      <dgm:prSet presAssocID="{CAD51946-5DAC-45A2-8EDE-9879DF12ACFF}" presName="hierChild4" presStyleCnt="0"/>
      <dgm:spPr/>
    </dgm:pt>
    <dgm:pt modelId="{E8990515-2B03-45EA-AE37-3E22B3F23590}" type="pres">
      <dgm:prSet presAssocID="{BAD0989A-599F-4A23-9136-82D7AAFD5AB5}" presName="Name37" presStyleLbl="parChTrans1D3" presStyleIdx="4" presStyleCnt="5"/>
      <dgm:spPr/>
    </dgm:pt>
    <dgm:pt modelId="{6E175421-B93A-4C03-BE0A-60862F8FFB92}" type="pres">
      <dgm:prSet presAssocID="{45F1EDC1-E740-4FF0-B307-D0FE71EBF618}" presName="hierRoot2" presStyleCnt="0">
        <dgm:presLayoutVars>
          <dgm:hierBranch val="init"/>
        </dgm:presLayoutVars>
      </dgm:prSet>
      <dgm:spPr/>
    </dgm:pt>
    <dgm:pt modelId="{39065215-2AC2-4104-8EDD-41E73B49CADA}" type="pres">
      <dgm:prSet presAssocID="{45F1EDC1-E740-4FF0-B307-D0FE71EBF618}" presName="rootComposite" presStyleCnt="0"/>
      <dgm:spPr/>
    </dgm:pt>
    <dgm:pt modelId="{6FED207F-BB28-424E-9773-F5B1F77AE1A6}" type="pres">
      <dgm:prSet presAssocID="{45F1EDC1-E740-4FF0-B307-D0FE71EBF618}" presName="rootText" presStyleLbl="node3" presStyleIdx="4" presStyleCnt="5">
        <dgm:presLayoutVars>
          <dgm:chPref val="3"/>
        </dgm:presLayoutVars>
      </dgm:prSet>
      <dgm:spPr/>
    </dgm:pt>
    <dgm:pt modelId="{E3F8B051-63A6-4B22-A454-FC091EA87F2C}" type="pres">
      <dgm:prSet presAssocID="{45F1EDC1-E740-4FF0-B307-D0FE71EBF618}" presName="rootConnector" presStyleLbl="node3" presStyleIdx="4" presStyleCnt="5"/>
      <dgm:spPr/>
    </dgm:pt>
    <dgm:pt modelId="{0E2907A9-54FE-4CEE-8325-08E9B85062D8}" type="pres">
      <dgm:prSet presAssocID="{45F1EDC1-E740-4FF0-B307-D0FE71EBF618}" presName="hierChild4" presStyleCnt="0"/>
      <dgm:spPr/>
    </dgm:pt>
    <dgm:pt modelId="{C96E4742-A28F-45C6-99BA-63885245F77E}" type="pres">
      <dgm:prSet presAssocID="{45F1EDC1-E740-4FF0-B307-D0FE71EBF618}" presName="hierChild5" presStyleCnt="0"/>
      <dgm:spPr/>
    </dgm:pt>
    <dgm:pt modelId="{0E667DD7-BDE2-4CD4-B439-7835F72FCFED}" type="pres">
      <dgm:prSet presAssocID="{CAD51946-5DAC-45A2-8EDE-9879DF12ACFF}" presName="hierChild5" presStyleCnt="0"/>
      <dgm:spPr/>
    </dgm:pt>
    <dgm:pt modelId="{1BAA1E20-7A7A-4CBD-BE52-3158CBD56DB5}" type="pres">
      <dgm:prSet presAssocID="{8D150AB9-A99D-44F4-A617-9F3741431709}" presName="hierChild3" presStyleCnt="0"/>
      <dgm:spPr/>
    </dgm:pt>
  </dgm:ptLst>
  <dgm:cxnLst>
    <dgm:cxn modelId="{9014FB05-BA68-48C9-969E-712803E72C83}" type="presOf" srcId="{D2039101-4EEE-4868-BEDA-A75E85B97FC1}" destId="{EEE24207-7C9A-458C-A648-C3505FB5DE13}" srcOrd="0" destOrd="0" presId="urn:microsoft.com/office/officeart/2005/8/layout/orgChart1"/>
    <dgm:cxn modelId="{559DBE07-CD46-40AE-BB7E-A89385F8753B}" srcId="{8D150AB9-A99D-44F4-A617-9F3741431709}" destId="{EC9C0711-C46F-4814-A86B-752E258DB07B}" srcOrd="1" destOrd="0" parTransId="{E6CAE082-7B0A-4B9D-ACBA-4FB7A5D8A1F3}" sibTransId="{E8E49545-06E0-430F-BB53-E74D7C3D5F8D}"/>
    <dgm:cxn modelId="{D24E8908-091D-4922-B8A6-6EB70DF89F57}" type="presOf" srcId="{E40DACDD-52FC-4A3B-9700-03EFA3A80652}" destId="{01105CD6-56AA-434C-A003-4D4DB08DB1C4}" srcOrd="0" destOrd="0" presId="urn:microsoft.com/office/officeart/2005/8/layout/orgChart1"/>
    <dgm:cxn modelId="{05700426-9BE7-404D-A0E7-F711D6036C04}" srcId="{E0DFCEAC-5255-446A-868E-6440CE1B4145}" destId="{5065157B-D7B1-41BF-8C4D-0ABD791F1F52}" srcOrd="1" destOrd="0" parTransId="{9E7D0888-F610-44CD-86D7-7479AE2DC59F}" sibTransId="{253D6EE6-BB64-4646-80C1-35EBE751479E}"/>
    <dgm:cxn modelId="{8EC5A726-A08A-43DD-AF57-17C87FD9976E}" srcId="{E0DFCEAC-5255-446A-868E-6440CE1B4145}" destId="{F2302C25-ADC8-41AA-ACB3-3394B99107D6}" srcOrd="0" destOrd="0" parTransId="{47B4F338-A56F-4588-B23B-88862309C22E}" sibTransId="{56A2FC6B-E158-4B08-80A4-0FB2FE29C1EA}"/>
    <dgm:cxn modelId="{B3F62B29-85E7-43FB-9A61-45C96996707F}" srcId="{2B90DD25-EC21-4297-8DFC-9032B8AF56B1}" destId="{474E336B-3733-4210-BA6C-5BCF1B28EB89}" srcOrd="0" destOrd="0" parTransId="{D5AABD08-047D-414A-8707-28020D6EC221}" sibTransId="{5AFBCCF2-D991-48BD-AAC4-B2AADB5305EF}"/>
    <dgm:cxn modelId="{6EADDA2F-030A-4695-9769-E1409339A647}" type="presOf" srcId="{05734D98-59BE-4060-B0D3-9ED053DC1010}" destId="{F575A66C-F054-4821-AF0A-32918F20B3F9}" srcOrd="0" destOrd="0" presId="urn:microsoft.com/office/officeart/2005/8/layout/orgChart1"/>
    <dgm:cxn modelId="{28FDB630-8D34-493F-A4B6-62C5D97E9DCF}" type="presOf" srcId="{5065157B-D7B1-41BF-8C4D-0ABD791F1F52}" destId="{CD2EC972-5499-49EC-BD59-CC07D70B1F1A}" srcOrd="1" destOrd="0" presId="urn:microsoft.com/office/officeart/2005/8/layout/orgChart1"/>
    <dgm:cxn modelId="{4977553E-0658-4F30-8EFD-0B1D513995ED}" type="presOf" srcId="{F2302C25-ADC8-41AA-ACB3-3394B99107D6}" destId="{F935ADB9-EF01-43B1-9562-53B108EDC8DD}" srcOrd="0" destOrd="0" presId="urn:microsoft.com/office/officeart/2005/8/layout/orgChart1"/>
    <dgm:cxn modelId="{1D3A7D3E-C762-4F0C-A32B-4C5AA40197E6}" type="presOf" srcId="{8D150AB9-A99D-44F4-A617-9F3741431709}" destId="{23395E87-EEA7-4CDF-AD16-DEB356EDBAE8}" srcOrd="0" destOrd="0" presId="urn:microsoft.com/office/officeart/2005/8/layout/orgChart1"/>
    <dgm:cxn modelId="{2238893F-0F04-4A47-9F14-859745A9CF53}" type="presOf" srcId="{A814597F-2945-48BE-BBC7-C2EFCDE68714}" destId="{3B7225B6-72C4-41AA-BCF9-B20C30D61D7D}" srcOrd="0" destOrd="0" presId="urn:microsoft.com/office/officeart/2005/8/layout/orgChart1"/>
    <dgm:cxn modelId="{F8F8AD5F-A801-434D-89CA-F2BC9742038E}" type="presOf" srcId="{9E7D0888-F610-44CD-86D7-7479AE2DC59F}" destId="{747F91FE-559A-4524-89E1-2F34C7734361}" srcOrd="0" destOrd="0" presId="urn:microsoft.com/office/officeart/2005/8/layout/orgChart1"/>
    <dgm:cxn modelId="{8405D544-E2BE-4153-AFB6-C7410F551907}" type="presOf" srcId="{CAD51946-5DAC-45A2-8EDE-9879DF12ACFF}" destId="{491EC493-4CE0-4617-AD72-BA2B14466016}" srcOrd="0" destOrd="0" presId="urn:microsoft.com/office/officeart/2005/8/layout/orgChart1"/>
    <dgm:cxn modelId="{4B602E66-0EC4-45AA-A0C1-4680331243C7}" srcId="{8D150AB9-A99D-44F4-A617-9F3741431709}" destId="{2B90DD25-EC21-4297-8DFC-9032B8AF56B1}" srcOrd="2" destOrd="0" parTransId="{A814597F-2945-48BE-BBC7-C2EFCDE68714}" sibTransId="{F91A91E0-3CF3-4A77-AAE8-E4D120A7B84B}"/>
    <dgm:cxn modelId="{4EC89249-4FF4-40D4-A167-992BE51997B8}" type="presOf" srcId="{47B4F338-A56F-4588-B23B-88862309C22E}" destId="{D9BBA796-E407-4C1C-8B66-00A29F3FB1A2}" srcOrd="0" destOrd="0" presId="urn:microsoft.com/office/officeart/2005/8/layout/orgChart1"/>
    <dgm:cxn modelId="{9DBE176B-162A-4A9E-87EA-3F60F7FFCE67}" srcId="{8D150AB9-A99D-44F4-A617-9F3741431709}" destId="{E0DFCEAC-5255-446A-868E-6440CE1B4145}" srcOrd="0" destOrd="0" parTransId="{D2039101-4EEE-4868-BEDA-A75E85B97FC1}" sibTransId="{37C1B934-E969-434B-9F54-02D661615D4C}"/>
    <dgm:cxn modelId="{26DF8A6C-DFFF-4A8C-B3E8-BE1C3E17EF39}" type="presOf" srcId="{EC9C0711-C46F-4814-A86B-752E258DB07B}" destId="{D6D693D0-0F5E-43A1-86EC-9545711F24DE}" srcOrd="0" destOrd="0" presId="urn:microsoft.com/office/officeart/2005/8/layout/orgChart1"/>
    <dgm:cxn modelId="{EFB8FB6F-05E7-4BA3-B591-919F63071BC9}" type="presOf" srcId="{EC9C0711-C46F-4814-A86B-752E258DB07B}" destId="{23D43C86-DACA-4C39-BF11-675030766F9A}" srcOrd="1" destOrd="0" presId="urn:microsoft.com/office/officeart/2005/8/layout/orgChart1"/>
    <dgm:cxn modelId="{23BAF771-0D96-4D4F-A84C-877A939DF004}" type="presOf" srcId="{E0DFCEAC-5255-446A-868E-6440CE1B4145}" destId="{9D862A82-96D7-4A3F-BCF0-961BCD394DD1}" srcOrd="1" destOrd="0" presId="urn:microsoft.com/office/officeart/2005/8/layout/orgChart1"/>
    <dgm:cxn modelId="{221DCC55-6ED2-4505-863C-381596A19520}" srcId="{EC9C0711-C46F-4814-A86B-752E258DB07B}" destId="{E40DACDD-52FC-4A3B-9700-03EFA3A80652}" srcOrd="0" destOrd="0" parTransId="{F0C8A5F1-A780-4AB2-A5E4-BAF99AC48CB4}" sibTransId="{DB68503C-288D-44DD-9FB2-7B7C6DFAC8C8}"/>
    <dgm:cxn modelId="{2FAC7476-E3FA-4259-9A9C-38C95D891041}" type="presOf" srcId="{474E336B-3733-4210-BA6C-5BCF1B28EB89}" destId="{AE16A148-AA00-4892-86D8-136D57AC4FDC}" srcOrd="1" destOrd="0" presId="urn:microsoft.com/office/officeart/2005/8/layout/orgChart1"/>
    <dgm:cxn modelId="{D8FD3A7E-2097-411A-A0AA-97328DF755F4}" type="presOf" srcId="{2B90DD25-EC21-4297-8DFC-9032B8AF56B1}" destId="{24BD74A2-0E8E-499A-B30D-B939D5529DF2}" srcOrd="1" destOrd="0" presId="urn:microsoft.com/office/officeart/2005/8/layout/orgChart1"/>
    <dgm:cxn modelId="{DF45E77F-C9BF-45D9-BF55-6ED7633CDF45}" type="presOf" srcId="{F0C8A5F1-A780-4AB2-A5E4-BAF99AC48CB4}" destId="{7243104E-C9D8-455E-9221-C4C9FAFC28CD}" srcOrd="0" destOrd="0" presId="urn:microsoft.com/office/officeart/2005/8/layout/orgChart1"/>
    <dgm:cxn modelId="{A5697989-2C0E-4423-B97C-B075353BF5F2}" srcId="{CAD51946-5DAC-45A2-8EDE-9879DF12ACFF}" destId="{45F1EDC1-E740-4FF0-B307-D0FE71EBF618}" srcOrd="0" destOrd="0" parTransId="{BAD0989A-599F-4A23-9136-82D7AAFD5AB5}" sibTransId="{FB6A358B-5B50-4E23-ACB3-1FA884842D73}"/>
    <dgm:cxn modelId="{CD13BB9A-31AF-4BCD-88C3-FDFC5A506B45}" srcId="{8D150AB9-A99D-44F4-A617-9F3741431709}" destId="{CAD51946-5DAC-45A2-8EDE-9879DF12ACFF}" srcOrd="3" destOrd="0" parTransId="{05734D98-59BE-4060-B0D3-9ED053DC1010}" sibTransId="{2DE6B691-2C78-4CEC-8068-7447F6F83B05}"/>
    <dgm:cxn modelId="{26008EB5-72AB-4381-AB19-19A96A691820}" srcId="{6C8EB3BF-394D-45D2-8796-3D8BDDA37D18}" destId="{8D150AB9-A99D-44F4-A617-9F3741431709}" srcOrd="0" destOrd="0" parTransId="{98F78720-B9F3-4617-90ED-62B38AD1DD7B}" sibTransId="{D691EFAD-11D4-4BDC-8046-07B3F872DCDA}"/>
    <dgm:cxn modelId="{2C1098B6-B924-4E00-83BE-D71F73BD3320}" type="presOf" srcId="{F2302C25-ADC8-41AA-ACB3-3394B99107D6}" destId="{76182A2E-71D8-41D0-9C33-88E250CC51E3}" srcOrd="1" destOrd="0" presId="urn:microsoft.com/office/officeart/2005/8/layout/orgChart1"/>
    <dgm:cxn modelId="{545FB8BA-EF9C-4722-AC50-28AD35DC149C}" type="presOf" srcId="{D5AABD08-047D-414A-8707-28020D6EC221}" destId="{9386DEDD-725A-4529-9B21-188749A0D48E}" srcOrd="0" destOrd="0" presId="urn:microsoft.com/office/officeart/2005/8/layout/orgChart1"/>
    <dgm:cxn modelId="{3806ABC0-5BF6-4952-8FE4-9DCFA007D1E9}" type="presOf" srcId="{474E336B-3733-4210-BA6C-5BCF1B28EB89}" destId="{F4E6D867-F03C-4735-853C-4D14F37D85CF}" srcOrd="0" destOrd="0" presId="urn:microsoft.com/office/officeart/2005/8/layout/orgChart1"/>
    <dgm:cxn modelId="{F6EB2FC4-AC7C-4D26-A40B-AFFC46EA2AD0}" type="presOf" srcId="{E40DACDD-52FC-4A3B-9700-03EFA3A80652}" destId="{EA79DF26-0F8F-4E66-830F-49F47F77BACC}" srcOrd="1" destOrd="0" presId="urn:microsoft.com/office/officeart/2005/8/layout/orgChart1"/>
    <dgm:cxn modelId="{79B0B3CD-0502-4983-8EB5-2895934CA44E}" type="presOf" srcId="{2B90DD25-EC21-4297-8DFC-9032B8AF56B1}" destId="{CE9C2771-90D2-414E-9664-3A91A3746E70}" srcOrd="0" destOrd="0" presId="urn:microsoft.com/office/officeart/2005/8/layout/orgChart1"/>
    <dgm:cxn modelId="{4F6C3DD4-B3F9-47AA-AD57-0371C4289B25}" type="presOf" srcId="{CAD51946-5DAC-45A2-8EDE-9879DF12ACFF}" destId="{84D6E99B-A65F-4C6F-A809-7D6E34591299}" srcOrd="1" destOrd="0" presId="urn:microsoft.com/office/officeart/2005/8/layout/orgChart1"/>
    <dgm:cxn modelId="{B58691D6-E930-4777-B1CD-34B8D0FE1F5A}" type="presOf" srcId="{45F1EDC1-E740-4FF0-B307-D0FE71EBF618}" destId="{6FED207F-BB28-424E-9773-F5B1F77AE1A6}" srcOrd="0" destOrd="0" presId="urn:microsoft.com/office/officeart/2005/8/layout/orgChart1"/>
    <dgm:cxn modelId="{84E610D8-06F7-4EFB-9C90-F3447B373313}" type="presOf" srcId="{E6CAE082-7B0A-4B9D-ACBA-4FB7A5D8A1F3}" destId="{BC876E69-47CE-4595-BCB9-DED883C0DBB2}" srcOrd="0" destOrd="0" presId="urn:microsoft.com/office/officeart/2005/8/layout/orgChart1"/>
    <dgm:cxn modelId="{B5F510DB-C35E-40C5-ABB0-5A836E322AA6}" type="presOf" srcId="{5065157B-D7B1-41BF-8C4D-0ABD791F1F52}" destId="{891F8923-5630-40E7-A029-162ED2C9DC02}" srcOrd="0" destOrd="0" presId="urn:microsoft.com/office/officeart/2005/8/layout/orgChart1"/>
    <dgm:cxn modelId="{AF8CA5DE-4D84-4DB7-860C-363445C85CA6}" type="presOf" srcId="{E0DFCEAC-5255-446A-868E-6440CE1B4145}" destId="{4041F653-E67B-4C9A-B65C-939463BA36EE}" srcOrd="0" destOrd="0" presId="urn:microsoft.com/office/officeart/2005/8/layout/orgChart1"/>
    <dgm:cxn modelId="{B48431E1-399C-4183-AEE7-88ABF515D26A}" type="presOf" srcId="{BAD0989A-599F-4A23-9136-82D7AAFD5AB5}" destId="{E8990515-2B03-45EA-AE37-3E22B3F23590}" srcOrd="0" destOrd="0" presId="urn:microsoft.com/office/officeart/2005/8/layout/orgChart1"/>
    <dgm:cxn modelId="{8C0407ED-63C2-45FB-911B-406C0BCC9BD8}" type="presOf" srcId="{8D150AB9-A99D-44F4-A617-9F3741431709}" destId="{2227F8DC-CA88-4C9B-87E4-69918A906D81}" srcOrd="1" destOrd="0" presId="urn:microsoft.com/office/officeart/2005/8/layout/orgChart1"/>
    <dgm:cxn modelId="{FF9120F8-5352-44A1-A307-0F0B3F8BCEAA}" type="presOf" srcId="{6C8EB3BF-394D-45D2-8796-3D8BDDA37D18}" destId="{BEE43720-3D2E-48FA-B105-379A288D882F}" srcOrd="0" destOrd="0" presId="urn:microsoft.com/office/officeart/2005/8/layout/orgChart1"/>
    <dgm:cxn modelId="{076478FD-BCDF-4458-B94A-4636AD9DE7C5}" type="presOf" srcId="{45F1EDC1-E740-4FF0-B307-D0FE71EBF618}" destId="{E3F8B051-63A6-4B22-A454-FC091EA87F2C}" srcOrd="1" destOrd="0" presId="urn:microsoft.com/office/officeart/2005/8/layout/orgChart1"/>
    <dgm:cxn modelId="{48F0B3E1-9967-4042-B2D9-887F7411939A}" type="presParOf" srcId="{BEE43720-3D2E-48FA-B105-379A288D882F}" destId="{97AA3A14-D809-4B6E-B9C2-C00E946B2BC8}" srcOrd="0" destOrd="0" presId="urn:microsoft.com/office/officeart/2005/8/layout/orgChart1"/>
    <dgm:cxn modelId="{0443BF50-A6EC-492B-A12B-76345EC758DB}" type="presParOf" srcId="{97AA3A14-D809-4B6E-B9C2-C00E946B2BC8}" destId="{E3F7C5B6-B81C-40AD-A535-09F2EC3FB57F}" srcOrd="0" destOrd="0" presId="urn:microsoft.com/office/officeart/2005/8/layout/orgChart1"/>
    <dgm:cxn modelId="{7560EF82-C1D4-4D7E-BCD6-3B9745C4B674}" type="presParOf" srcId="{E3F7C5B6-B81C-40AD-A535-09F2EC3FB57F}" destId="{23395E87-EEA7-4CDF-AD16-DEB356EDBAE8}" srcOrd="0" destOrd="0" presId="urn:microsoft.com/office/officeart/2005/8/layout/orgChart1"/>
    <dgm:cxn modelId="{C18FD715-46A8-4EFA-BBA9-B81CB665D6FB}" type="presParOf" srcId="{E3F7C5B6-B81C-40AD-A535-09F2EC3FB57F}" destId="{2227F8DC-CA88-4C9B-87E4-69918A906D81}" srcOrd="1" destOrd="0" presId="urn:microsoft.com/office/officeart/2005/8/layout/orgChart1"/>
    <dgm:cxn modelId="{2B2B50EA-EE98-4D13-BFE7-3845D91134FB}" type="presParOf" srcId="{97AA3A14-D809-4B6E-B9C2-C00E946B2BC8}" destId="{346B68A2-0831-457F-8E91-10B5760ADB24}" srcOrd="1" destOrd="0" presId="urn:microsoft.com/office/officeart/2005/8/layout/orgChart1"/>
    <dgm:cxn modelId="{8B22BF5C-F517-4C30-8617-11947C654950}" type="presParOf" srcId="{346B68A2-0831-457F-8E91-10B5760ADB24}" destId="{EEE24207-7C9A-458C-A648-C3505FB5DE13}" srcOrd="0" destOrd="0" presId="urn:microsoft.com/office/officeart/2005/8/layout/orgChart1"/>
    <dgm:cxn modelId="{D204E352-B209-4071-9390-C2C86A95440C}" type="presParOf" srcId="{346B68A2-0831-457F-8E91-10B5760ADB24}" destId="{391D2871-CA4E-4C61-ADD0-30E6D351C170}" srcOrd="1" destOrd="0" presId="urn:microsoft.com/office/officeart/2005/8/layout/orgChart1"/>
    <dgm:cxn modelId="{E6ECAE2C-DFCF-4272-87B0-BD4A290D3EBE}" type="presParOf" srcId="{391D2871-CA4E-4C61-ADD0-30E6D351C170}" destId="{503062AA-6F2C-4000-9EB7-C7E99871CEE7}" srcOrd="0" destOrd="0" presId="urn:microsoft.com/office/officeart/2005/8/layout/orgChart1"/>
    <dgm:cxn modelId="{CCCEC3D4-8687-41DC-8D12-94104F4C244F}" type="presParOf" srcId="{503062AA-6F2C-4000-9EB7-C7E99871CEE7}" destId="{4041F653-E67B-4C9A-B65C-939463BA36EE}" srcOrd="0" destOrd="0" presId="urn:microsoft.com/office/officeart/2005/8/layout/orgChart1"/>
    <dgm:cxn modelId="{55400E5F-932B-43AF-A876-A7074D22E7C9}" type="presParOf" srcId="{503062AA-6F2C-4000-9EB7-C7E99871CEE7}" destId="{9D862A82-96D7-4A3F-BCF0-961BCD394DD1}" srcOrd="1" destOrd="0" presId="urn:microsoft.com/office/officeart/2005/8/layout/orgChart1"/>
    <dgm:cxn modelId="{3CB19BA6-DB05-458A-A34D-A80C54527822}" type="presParOf" srcId="{391D2871-CA4E-4C61-ADD0-30E6D351C170}" destId="{2737EA26-0E99-4E88-8E81-2E10C0DE44DF}" srcOrd="1" destOrd="0" presId="urn:microsoft.com/office/officeart/2005/8/layout/orgChart1"/>
    <dgm:cxn modelId="{085ECF3C-616B-4F3B-AF74-4D58C71B437E}" type="presParOf" srcId="{2737EA26-0E99-4E88-8E81-2E10C0DE44DF}" destId="{D9BBA796-E407-4C1C-8B66-00A29F3FB1A2}" srcOrd="0" destOrd="0" presId="urn:microsoft.com/office/officeart/2005/8/layout/orgChart1"/>
    <dgm:cxn modelId="{3B3BB6A4-1444-41EC-9BFE-8D91BD4E0EC4}" type="presParOf" srcId="{2737EA26-0E99-4E88-8E81-2E10C0DE44DF}" destId="{3E2DAEF6-9C4D-441A-B1B2-D9DE93979776}" srcOrd="1" destOrd="0" presId="urn:microsoft.com/office/officeart/2005/8/layout/orgChart1"/>
    <dgm:cxn modelId="{E8542289-5C1A-4A3C-9AA5-2EB22A2426BD}" type="presParOf" srcId="{3E2DAEF6-9C4D-441A-B1B2-D9DE93979776}" destId="{23A619A3-AD9D-4261-95E4-A1AF9EE60965}" srcOrd="0" destOrd="0" presId="urn:microsoft.com/office/officeart/2005/8/layout/orgChart1"/>
    <dgm:cxn modelId="{5E47A07B-8137-4229-9295-D92305A2D9EF}" type="presParOf" srcId="{23A619A3-AD9D-4261-95E4-A1AF9EE60965}" destId="{F935ADB9-EF01-43B1-9562-53B108EDC8DD}" srcOrd="0" destOrd="0" presId="urn:microsoft.com/office/officeart/2005/8/layout/orgChart1"/>
    <dgm:cxn modelId="{86DD967E-6077-4632-BFCD-A2367A0B8FD4}" type="presParOf" srcId="{23A619A3-AD9D-4261-95E4-A1AF9EE60965}" destId="{76182A2E-71D8-41D0-9C33-88E250CC51E3}" srcOrd="1" destOrd="0" presId="urn:microsoft.com/office/officeart/2005/8/layout/orgChart1"/>
    <dgm:cxn modelId="{E6CB0AC0-4BA9-4EAE-81C1-BF38FA1F0F1A}" type="presParOf" srcId="{3E2DAEF6-9C4D-441A-B1B2-D9DE93979776}" destId="{8B6E5AA3-86AC-45E8-9EA1-A2FCA2A09EB5}" srcOrd="1" destOrd="0" presId="urn:microsoft.com/office/officeart/2005/8/layout/orgChart1"/>
    <dgm:cxn modelId="{6B7D3C2D-138D-4573-B933-B1BD83962F7E}" type="presParOf" srcId="{3E2DAEF6-9C4D-441A-B1B2-D9DE93979776}" destId="{54564F9A-081D-411B-9B95-B1CE549C975F}" srcOrd="2" destOrd="0" presId="urn:microsoft.com/office/officeart/2005/8/layout/orgChart1"/>
    <dgm:cxn modelId="{ACB4679C-3903-45FD-903A-B8420B3C8CE3}" type="presParOf" srcId="{2737EA26-0E99-4E88-8E81-2E10C0DE44DF}" destId="{747F91FE-559A-4524-89E1-2F34C7734361}" srcOrd="2" destOrd="0" presId="urn:microsoft.com/office/officeart/2005/8/layout/orgChart1"/>
    <dgm:cxn modelId="{B0676B31-DCCF-440D-AFBA-7DC5554D5123}" type="presParOf" srcId="{2737EA26-0E99-4E88-8E81-2E10C0DE44DF}" destId="{576C3862-0F56-40E8-83B6-A29E8527F219}" srcOrd="3" destOrd="0" presId="urn:microsoft.com/office/officeart/2005/8/layout/orgChart1"/>
    <dgm:cxn modelId="{5BCB9AA2-A12C-415B-95EF-C5FCEC2014BC}" type="presParOf" srcId="{576C3862-0F56-40E8-83B6-A29E8527F219}" destId="{2753B089-D73B-42E0-9FAC-0CF2EA1C8CBB}" srcOrd="0" destOrd="0" presId="urn:microsoft.com/office/officeart/2005/8/layout/orgChart1"/>
    <dgm:cxn modelId="{E1A7903A-0C87-4108-ADE0-AC755C5E200F}" type="presParOf" srcId="{2753B089-D73B-42E0-9FAC-0CF2EA1C8CBB}" destId="{891F8923-5630-40E7-A029-162ED2C9DC02}" srcOrd="0" destOrd="0" presId="urn:microsoft.com/office/officeart/2005/8/layout/orgChart1"/>
    <dgm:cxn modelId="{C2FA19AB-9BAC-4A98-9E67-B4AD33DE8002}" type="presParOf" srcId="{2753B089-D73B-42E0-9FAC-0CF2EA1C8CBB}" destId="{CD2EC972-5499-49EC-BD59-CC07D70B1F1A}" srcOrd="1" destOrd="0" presId="urn:microsoft.com/office/officeart/2005/8/layout/orgChart1"/>
    <dgm:cxn modelId="{735778BB-9CD0-4794-B5B2-1051215D0EE7}" type="presParOf" srcId="{576C3862-0F56-40E8-83B6-A29E8527F219}" destId="{BDD7DFBE-D488-4E39-835E-E47FDA69B374}" srcOrd="1" destOrd="0" presId="urn:microsoft.com/office/officeart/2005/8/layout/orgChart1"/>
    <dgm:cxn modelId="{79CEE12D-5C50-439E-8F49-3F7F82563BED}" type="presParOf" srcId="{576C3862-0F56-40E8-83B6-A29E8527F219}" destId="{4F163A3E-43D7-4914-9B1D-A344E493E0F5}" srcOrd="2" destOrd="0" presId="urn:microsoft.com/office/officeart/2005/8/layout/orgChart1"/>
    <dgm:cxn modelId="{F1BC7BE2-C63A-4439-947E-0C1C2D628BE2}" type="presParOf" srcId="{391D2871-CA4E-4C61-ADD0-30E6D351C170}" destId="{562087A7-F83C-4AE8-99E6-ED8A425AC513}" srcOrd="2" destOrd="0" presId="urn:microsoft.com/office/officeart/2005/8/layout/orgChart1"/>
    <dgm:cxn modelId="{51863B6F-97B2-4C4E-A278-F01FEF6BC1A7}" type="presParOf" srcId="{346B68A2-0831-457F-8E91-10B5760ADB24}" destId="{BC876E69-47CE-4595-BCB9-DED883C0DBB2}" srcOrd="2" destOrd="0" presId="urn:microsoft.com/office/officeart/2005/8/layout/orgChart1"/>
    <dgm:cxn modelId="{0C535EF0-02AF-4694-8276-31FA495B2D72}" type="presParOf" srcId="{346B68A2-0831-457F-8E91-10B5760ADB24}" destId="{4953BDB2-89FB-48F0-A623-19CBA04D9D34}" srcOrd="3" destOrd="0" presId="urn:microsoft.com/office/officeart/2005/8/layout/orgChart1"/>
    <dgm:cxn modelId="{B861ED61-1524-45EE-9C94-6C02803F1201}" type="presParOf" srcId="{4953BDB2-89FB-48F0-A623-19CBA04D9D34}" destId="{D2FF594E-1580-47C5-B27B-BAC5F8456A6C}" srcOrd="0" destOrd="0" presId="urn:microsoft.com/office/officeart/2005/8/layout/orgChart1"/>
    <dgm:cxn modelId="{45410131-5F08-4C75-844D-BBAC3107D14D}" type="presParOf" srcId="{D2FF594E-1580-47C5-B27B-BAC5F8456A6C}" destId="{D6D693D0-0F5E-43A1-86EC-9545711F24DE}" srcOrd="0" destOrd="0" presId="urn:microsoft.com/office/officeart/2005/8/layout/orgChart1"/>
    <dgm:cxn modelId="{09937534-AA31-4F8C-90BB-65ACC81E6D0D}" type="presParOf" srcId="{D2FF594E-1580-47C5-B27B-BAC5F8456A6C}" destId="{23D43C86-DACA-4C39-BF11-675030766F9A}" srcOrd="1" destOrd="0" presId="urn:microsoft.com/office/officeart/2005/8/layout/orgChart1"/>
    <dgm:cxn modelId="{7AF69464-1D9C-4E72-B734-6F4FBE5BE219}" type="presParOf" srcId="{4953BDB2-89FB-48F0-A623-19CBA04D9D34}" destId="{3B922520-ACE5-4D62-81D4-AA7E45AC8B14}" srcOrd="1" destOrd="0" presId="urn:microsoft.com/office/officeart/2005/8/layout/orgChart1"/>
    <dgm:cxn modelId="{7EC6F067-7EFD-4F84-9BA5-D4F844E598E4}" type="presParOf" srcId="{3B922520-ACE5-4D62-81D4-AA7E45AC8B14}" destId="{7243104E-C9D8-455E-9221-C4C9FAFC28CD}" srcOrd="0" destOrd="0" presId="urn:microsoft.com/office/officeart/2005/8/layout/orgChart1"/>
    <dgm:cxn modelId="{10CC2BDC-AC06-4ACC-939A-9C60EE9F65E0}" type="presParOf" srcId="{3B922520-ACE5-4D62-81D4-AA7E45AC8B14}" destId="{E27DA507-2EC9-46DA-8978-04A04E32C442}" srcOrd="1" destOrd="0" presId="urn:microsoft.com/office/officeart/2005/8/layout/orgChart1"/>
    <dgm:cxn modelId="{5599517F-7CD3-4BF0-8E89-E7B02C7E533E}" type="presParOf" srcId="{E27DA507-2EC9-46DA-8978-04A04E32C442}" destId="{9885D8B9-30D4-4680-9A29-D02BD688F594}" srcOrd="0" destOrd="0" presId="urn:microsoft.com/office/officeart/2005/8/layout/orgChart1"/>
    <dgm:cxn modelId="{72FA6D16-6465-4B2D-B0BB-B6A0CBA00453}" type="presParOf" srcId="{9885D8B9-30D4-4680-9A29-D02BD688F594}" destId="{01105CD6-56AA-434C-A003-4D4DB08DB1C4}" srcOrd="0" destOrd="0" presId="urn:microsoft.com/office/officeart/2005/8/layout/orgChart1"/>
    <dgm:cxn modelId="{944559EA-C157-4AE5-B51C-C025D715E2BF}" type="presParOf" srcId="{9885D8B9-30D4-4680-9A29-D02BD688F594}" destId="{EA79DF26-0F8F-4E66-830F-49F47F77BACC}" srcOrd="1" destOrd="0" presId="urn:microsoft.com/office/officeart/2005/8/layout/orgChart1"/>
    <dgm:cxn modelId="{423D5AAD-1084-4C86-B51D-1E98A285E87D}" type="presParOf" srcId="{E27DA507-2EC9-46DA-8978-04A04E32C442}" destId="{087C2318-6B7B-4143-9B0B-375167F4B607}" srcOrd="1" destOrd="0" presId="urn:microsoft.com/office/officeart/2005/8/layout/orgChart1"/>
    <dgm:cxn modelId="{8392E023-76D1-4E0B-A467-90BFF014E55A}" type="presParOf" srcId="{E27DA507-2EC9-46DA-8978-04A04E32C442}" destId="{A79DCA35-F612-4041-8F4B-E6AE6618EA34}" srcOrd="2" destOrd="0" presId="urn:microsoft.com/office/officeart/2005/8/layout/orgChart1"/>
    <dgm:cxn modelId="{54579E3D-9710-498C-BBFD-87FC01D50A43}" type="presParOf" srcId="{4953BDB2-89FB-48F0-A623-19CBA04D9D34}" destId="{50C16F88-796A-4462-911B-2F772550FA99}" srcOrd="2" destOrd="0" presId="urn:microsoft.com/office/officeart/2005/8/layout/orgChart1"/>
    <dgm:cxn modelId="{936DEA14-5F4B-4736-8CF0-9F749E396516}" type="presParOf" srcId="{346B68A2-0831-457F-8E91-10B5760ADB24}" destId="{3B7225B6-72C4-41AA-BCF9-B20C30D61D7D}" srcOrd="4" destOrd="0" presId="urn:microsoft.com/office/officeart/2005/8/layout/orgChart1"/>
    <dgm:cxn modelId="{214C38A5-52C8-4E44-AFBB-9898EF283D47}" type="presParOf" srcId="{346B68A2-0831-457F-8E91-10B5760ADB24}" destId="{D2FBFA51-09D2-42AA-A58A-4E9766FCDE40}" srcOrd="5" destOrd="0" presId="urn:microsoft.com/office/officeart/2005/8/layout/orgChart1"/>
    <dgm:cxn modelId="{4074DCF9-7B7C-4BDC-B23D-86CFAB8F93CB}" type="presParOf" srcId="{D2FBFA51-09D2-42AA-A58A-4E9766FCDE40}" destId="{4456BAD1-838F-479B-90F7-921CCC04032E}" srcOrd="0" destOrd="0" presId="urn:microsoft.com/office/officeart/2005/8/layout/orgChart1"/>
    <dgm:cxn modelId="{5613385F-6A33-4AEC-804A-11D7803059E0}" type="presParOf" srcId="{4456BAD1-838F-479B-90F7-921CCC04032E}" destId="{CE9C2771-90D2-414E-9664-3A91A3746E70}" srcOrd="0" destOrd="0" presId="urn:microsoft.com/office/officeart/2005/8/layout/orgChart1"/>
    <dgm:cxn modelId="{EF9D621C-09BC-4745-9FD6-3615575D01D5}" type="presParOf" srcId="{4456BAD1-838F-479B-90F7-921CCC04032E}" destId="{24BD74A2-0E8E-499A-B30D-B939D5529DF2}" srcOrd="1" destOrd="0" presId="urn:microsoft.com/office/officeart/2005/8/layout/orgChart1"/>
    <dgm:cxn modelId="{F2B404BA-5D08-4D44-ACA2-BD73DFF5095F}" type="presParOf" srcId="{D2FBFA51-09D2-42AA-A58A-4E9766FCDE40}" destId="{9C50E8E7-CF7A-445E-936F-758C1A131B3C}" srcOrd="1" destOrd="0" presId="urn:microsoft.com/office/officeart/2005/8/layout/orgChart1"/>
    <dgm:cxn modelId="{38AF66E6-4991-4979-981C-3A6DB7C5067A}" type="presParOf" srcId="{9C50E8E7-CF7A-445E-936F-758C1A131B3C}" destId="{9386DEDD-725A-4529-9B21-188749A0D48E}" srcOrd="0" destOrd="0" presId="urn:microsoft.com/office/officeart/2005/8/layout/orgChart1"/>
    <dgm:cxn modelId="{F2AE5F39-144D-45DF-8AC1-388FBEE266B7}" type="presParOf" srcId="{9C50E8E7-CF7A-445E-936F-758C1A131B3C}" destId="{F51ACEA9-9641-4CF9-A4D2-85D6E455810A}" srcOrd="1" destOrd="0" presId="urn:microsoft.com/office/officeart/2005/8/layout/orgChart1"/>
    <dgm:cxn modelId="{AAF519B5-77A9-4365-BC1E-75019D7C900B}" type="presParOf" srcId="{F51ACEA9-9641-4CF9-A4D2-85D6E455810A}" destId="{40C263C4-051B-4ABF-8582-A5945953E93E}" srcOrd="0" destOrd="0" presId="urn:microsoft.com/office/officeart/2005/8/layout/orgChart1"/>
    <dgm:cxn modelId="{B3D011CF-BCE1-4A7F-B9C2-43E52DE0A32D}" type="presParOf" srcId="{40C263C4-051B-4ABF-8582-A5945953E93E}" destId="{F4E6D867-F03C-4735-853C-4D14F37D85CF}" srcOrd="0" destOrd="0" presId="urn:microsoft.com/office/officeart/2005/8/layout/orgChart1"/>
    <dgm:cxn modelId="{2047AC02-46DC-4669-9F5E-115D3A1B636C}" type="presParOf" srcId="{40C263C4-051B-4ABF-8582-A5945953E93E}" destId="{AE16A148-AA00-4892-86D8-136D57AC4FDC}" srcOrd="1" destOrd="0" presId="urn:microsoft.com/office/officeart/2005/8/layout/orgChart1"/>
    <dgm:cxn modelId="{34FB2B96-EB65-418A-BAAB-5977AF469470}" type="presParOf" srcId="{F51ACEA9-9641-4CF9-A4D2-85D6E455810A}" destId="{8ECABA6A-2AD4-424F-8C33-8FB75ED79163}" srcOrd="1" destOrd="0" presId="urn:microsoft.com/office/officeart/2005/8/layout/orgChart1"/>
    <dgm:cxn modelId="{C3BCA396-6889-49DA-A55B-A3330BD0B6B1}" type="presParOf" srcId="{F51ACEA9-9641-4CF9-A4D2-85D6E455810A}" destId="{14D2F26B-0D8B-4F25-B9CD-3727373D10EE}" srcOrd="2" destOrd="0" presId="urn:microsoft.com/office/officeart/2005/8/layout/orgChart1"/>
    <dgm:cxn modelId="{EE792A79-78FC-4D52-BC57-4FB8DDEF578E}" type="presParOf" srcId="{D2FBFA51-09D2-42AA-A58A-4E9766FCDE40}" destId="{21966444-9923-43F8-85D3-B95DB11AE28D}" srcOrd="2" destOrd="0" presId="urn:microsoft.com/office/officeart/2005/8/layout/orgChart1"/>
    <dgm:cxn modelId="{3CA22207-B239-4FFA-8022-A9BEA0C22317}" type="presParOf" srcId="{346B68A2-0831-457F-8E91-10B5760ADB24}" destId="{F575A66C-F054-4821-AF0A-32918F20B3F9}" srcOrd="6" destOrd="0" presId="urn:microsoft.com/office/officeart/2005/8/layout/orgChart1"/>
    <dgm:cxn modelId="{92AD6066-2970-4060-A96C-3ACA619254B5}" type="presParOf" srcId="{346B68A2-0831-457F-8E91-10B5760ADB24}" destId="{7EF1337B-B7FB-49C4-A7B8-4B07121CAF24}" srcOrd="7" destOrd="0" presId="urn:microsoft.com/office/officeart/2005/8/layout/orgChart1"/>
    <dgm:cxn modelId="{6374E524-520C-4BC3-816B-12133205BC65}" type="presParOf" srcId="{7EF1337B-B7FB-49C4-A7B8-4B07121CAF24}" destId="{611727B4-B1FC-4E40-B773-C48D0F260AF8}" srcOrd="0" destOrd="0" presId="urn:microsoft.com/office/officeart/2005/8/layout/orgChart1"/>
    <dgm:cxn modelId="{E0B3745A-8D4C-42E7-96C8-A397208800A1}" type="presParOf" srcId="{611727B4-B1FC-4E40-B773-C48D0F260AF8}" destId="{491EC493-4CE0-4617-AD72-BA2B14466016}" srcOrd="0" destOrd="0" presId="urn:microsoft.com/office/officeart/2005/8/layout/orgChart1"/>
    <dgm:cxn modelId="{A5562889-FF88-4183-92D9-1063F00CBAB3}" type="presParOf" srcId="{611727B4-B1FC-4E40-B773-C48D0F260AF8}" destId="{84D6E99B-A65F-4C6F-A809-7D6E34591299}" srcOrd="1" destOrd="0" presId="urn:microsoft.com/office/officeart/2005/8/layout/orgChart1"/>
    <dgm:cxn modelId="{BDA0E337-7815-4C75-A4F5-11066C8EBC42}" type="presParOf" srcId="{7EF1337B-B7FB-49C4-A7B8-4B07121CAF24}" destId="{DF5574D0-BD66-4C2A-BE76-C2F719D5DA0A}" srcOrd="1" destOrd="0" presId="urn:microsoft.com/office/officeart/2005/8/layout/orgChart1"/>
    <dgm:cxn modelId="{D98E29ED-A06D-49E2-BD31-A872186AFD59}" type="presParOf" srcId="{DF5574D0-BD66-4C2A-BE76-C2F719D5DA0A}" destId="{E8990515-2B03-45EA-AE37-3E22B3F23590}" srcOrd="0" destOrd="0" presId="urn:microsoft.com/office/officeart/2005/8/layout/orgChart1"/>
    <dgm:cxn modelId="{7E3A1768-57BB-4840-BD03-18AD65407822}" type="presParOf" srcId="{DF5574D0-BD66-4C2A-BE76-C2F719D5DA0A}" destId="{6E175421-B93A-4C03-BE0A-60862F8FFB92}" srcOrd="1" destOrd="0" presId="urn:microsoft.com/office/officeart/2005/8/layout/orgChart1"/>
    <dgm:cxn modelId="{CE0EB650-697D-452C-AA6E-69B8E6EBB705}" type="presParOf" srcId="{6E175421-B93A-4C03-BE0A-60862F8FFB92}" destId="{39065215-2AC2-4104-8EDD-41E73B49CADA}" srcOrd="0" destOrd="0" presId="urn:microsoft.com/office/officeart/2005/8/layout/orgChart1"/>
    <dgm:cxn modelId="{50EA9236-3C98-48A9-BCB3-B634578AB915}" type="presParOf" srcId="{39065215-2AC2-4104-8EDD-41E73B49CADA}" destId="{6FED207F-BB28-424E-9773-F5B1F77AE1A6}" srcOrd="0" destOrd="0" presId="urn:microsoft.com/office/officeart/2005/8/layout/orgChart1"/>
    <dgm:cxn modelId="{3E7B4FA6-1FFC-4BB0-A1B4-26D4CF1176C9}" type="presParOf" srcId="{39065215-2AC2-4104-8EDD-41E73B49CADA}" destId="{E3F8B051-63A6-4B22-A454-FC091EA87F2C}" srcOrd="1" destOrd="0" presId="urn:microsoft.com/office/officeart/2005/8/layout/orgChart1"/>
    <dgm:cxn modelId="{EC95AFC2-787F-4430-A745-3A657DFF670B}" type="presParOf" srcId="{6E175421-B93A-4C03-BE0A-60862F8FFB92}" destId="{0E2907A9-54FE-4CEE-8325-08E9B85062D8}" srcOrd="1" destOrd="0" presId="urn:microsoft.com/office/officeart/2005/8/layout/orgChart1"/>
    <dgm:cxn modelId="{E6B87DE0-2EC8-47E6-B43A-7223CB313EC2}" type="presParOf" srcId="{6E175421-B93A-4C03-BE0A-60862F8FFB92}" destId="{C96E4742-A28F-45C6-99BA-63885245F77E}" srcOrd="2" destOrd="0" presId="urn:microsoft.com/office/officeart/2005/8/layout/orgChart1"/>
    <dgm:cxn modelId="{4DF4286C-D391-4C48-A06C-24CC6335CFBD}" type="presParOf" srcId="{7EF1337B-B7FB-49C4-A7B8-4B07121CAF24}" destId="{0E667DD7-BDE2-4CD4-B439-7835F72FCFED}" srcOrd="2" destOrd="0" presId="urn:microsoft.com/office/officeart/2005/8/layout/orgChart1"/>
    <dgm:cxn modelId="{667B1811-699A-43F1-88FA-9703685DCAC4}" type="presParOf" srcId="{97AA3A14-D809-4B6E-B9C2-C00E946B2BC8}" destId="{1BAA1E20-7A7A-4CBD-BE52-3158CBD56DB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A23D5B-19F5-4A1F-8897-C4166698C784}">
      <dsp:nvSpPr>
        <dsp:cNvPr id="0" name=""/>
        <dsp:cNvSpPr/>
      </dsp:nvSpPr>
      <dsp:spPr>
        <a:xfrm>
          <a:off x="618470" y="0"/>
          <a:ext cx="4452653" cy="3678237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/>
            <a:t>Künstliche Intelligenz</a:t>
          </a:r>
        </a:p>
      </dsp:txBody>
      <dsp:txXfrm>
        <a:off x="2222316" y="183911"/>
        <a:ext cx="1244961" cy="551735"/>
      </dsp:txXfrm>
    </dsp:sp>
    <dsp:sp modelId="{10BE5D33-C8F3-4F85-9FD0-C23B5EC53DB9}">
      <dsp:nvSpPr>
        <dsp:cNvPr id="0" name=""/>
        <dsp:cNvSpPr/>
      </dsp:nvSpPr>
      <dsp:spPr>
        <a:xfrm>
          <a:off x="1028778" y="675942"/>
          <a:ext cx="3634157" cy="2942589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1" kern="1200"/>
            <a:t>Maschinelles Lernen</a:t>
          </a:r>
        </a:p>
      </dsp:txBody>
      <dsp:txXfrm>
        <a:off x="2210787" y="852497"/>
        <a:ext cx="1270137" cy="529666"/>
      </dsp:txXfrm>
    </dsp:sp>
    <dsp:sp modelId="{77943197-0EF7-4A29-B849-656048EF1E93}">
      <dsp:nvSpPr>
        <dsp:cNvPr id="0" name=""/>
        <dsp:cNvSpPr/>
      </dsp:nvSpPr>
      <dsp:spPr>
        <a:xfrm>
          <a:off x="1741326" y="1307870"/>
          <a:ext cx="2206942" cy="2206942"/>
        </a:xfrm>
        <a:prstGeom prst="ellipse">
          <a:avLst/>
        </a:prstGeom>
        <a:solidFill>
          <a:schemeClr val="accent1">
            <a:lumMod val="7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1" kern="1200" dirty="0"/>
            <a:t>Neuronale Netze</a:t>
          </a:r>
        </a:p>
      </dsp:txBody>
      <dsp:txXfrm>
        <a:off x="2330579" y="1473391"/>
        <a:ext cx="1028435" cy="496561"/>
      </dsp:txXfrm>
    </dsp:sp>
    <dsp:sp modelId="{732711D6-EB8E-4488-93F0-BCE4EAC70043}">
      <dsp:nvSpPr>
        <dsp:cNvPr id="0" name=""/>
        <dsp:cNvSpPr/>
      </dsp:nvSpPr>
      <dsp:spPr>
        <a:xfrm>
          <a:off x="2110209" y="1931089"/>
          <a:ext cx="1471294" cy="1471294"/>
        </a:xfrm>
        <a:prstGeom prst="ellipse">
          <a:avLst/>
        </a:prstGeom>
        <a:solidFill>
          <a:schemeClr val="accent2">
            <a:lumMod val="5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/>
            <a:t>Deep Learning</a:t>
          </a:r>
        </a:p>
      </dsp:txBody>
      <dsp:txXfrm>
        <a:off x="2325675" y="2298912"/>
        <a:ext cx="1040362" cy="7356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A23D5B-19F5-4A1F-8897-C4166698C784}">
      <dsp:nvSpPr>
        <dsp:cNvPr id="0" name=""/>
        <dsp:cNvSpPr/>
      </dsp:nvSpPr>
      <dsp:spPr>
        <a:xfrm>
          <a:off x="618470" y="0"/>
          <a:ext cx="4452653" cy="3678237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/>
            <a:t>Künstliche Intelligenz</a:t>
          </a:r>
        </a:p>
      </dsp:txBody>
      <dsp:txXfrm>
        <a:off x="2222316" y="183911"/>
        <a:ext cx="1244961" cy="551735"/>
      </dsp:txXfrm>
    </dsp:sp>
    <dsp:sp modelId="{10BE5D33-C8F3-4F85-9FD0-C23B5EC53DB9}">
      <dsp:nvSpPr>
        <dsp:cNvPr id="0" name=""/>
        <dsp:cNvSpPr/>
      </dsp:nvSpPr>
      <dsp:spPr>
        <a:xfrm>
          <a:off x="1028778" y="675942"/>
          <a:ext cx="3634157" cy="2942589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1" kern="1200"/>
            <a:t>Maschinelles Lernen</a:t>
          </a:r>
        </a:p>
      </dsp:txBody>
      <dsp:txXfrm>
        <a:off x="2210787" y="852497"/>
        <a:ext cx="1270137" cy="529666"/>
      </dsp:txXfrm>
    </dsp:sp>
    <dsp:sp modelId="{77943197-0EF7-4A29-B849-656048EF1E93}">
      <dsp:nvSpPr>
        <dsp:cNvPr id="0" name=""/>
        <dsp:cNvSpPr/>
      </dsp:nvSpPr>
      <dsp:spPr>
        <a:xfrm>
          <a:off x="1741326" y="1307870"/>
          <a:ext cx="2206942" cy="2206942"/>
        </a:xfrm>
        <a:prstGeom prst="ellipse">
          <a:avLst/>
        </a:prstGeom>
        <a:solidFill>
          <a:schemeClr val="accent1">
            <a:lumMod val="7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1" kern="1200" dirty="0"/>
            <a:t>Neuronale Netze</a:t>
          </a:r>
        </a:p>
      </dsp:txBody>
      <dsp:txXfrm>
        <a:off x="2330579" y="1473391"/>
        <a:ext cx="1028435" cy="496561"/>
      </dsp:txXfrm>
    </dsp:sp>
    <dsp:sp modelId="{732711D6-EB8E-4488-93F0-BCE4EAC70043}">
      <dsp:nvSpPr>
        <dsp:cNvPr id="0" name=""/>
        <dsp:cNvSpPr/>
      </dsp:nvSpPr>
      <dsp:spPr>
        <a:xfrm>
          <a:off x="2110209" y="1931089"/>
          <a:ext cx="1471294" cy="1471294"/>
        </a:xfrm>
        <a:prstGeom prst="ellipse">
          <a:avLst/>
        </a:prstGeom>
        <a:solidFill>
          <a:schemeClr val="accent2">
            <a:lumMod val="5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/>
            <a:t>Deep Learning</a:t>
          </a:r>
        </a:p>
      </dsp:txBody>
      <dsp:txXfrm>
        <a:off x="2325675" y="2298912"/>
        <a:ext cx="1040362" cy="7356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A23D5B-19F5-4A1F-8897-C4166698C784}">
      <dsp:nvSpPr>
        <dsp:cNvPr id="0" name=""/>
        <dsp:cNvSpPr/>
      </dsp:nvSpPr>
      <dsp:spPr>
        <a:xfrm>
          <a:off x="618470" y="0"/>
          <a:ext cx="4452653" cy="3678237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/>
            <a:t>Künstliche Intelligenz</a:t>
          </a:r>
        </a:p>
      </dsp:txBody>
      <dsp:txXfrm>
        <a:off x="2222316" y="183911"/>
        <a:ext cx="1244961" cy="551735"/>
      </dsp:txXfrm>
    </dsp:sp>
    <dsp:sp modelId="{10BE5D33-C8F3-4F85-9FD0-C23B5EC53DB9}">
      <dsp:nvSpPr>
        <dsp:cNvPr id="0" name=""/>
        <dsp:cNvSpPr/>
      </dsp:nvSpPr>
      <dsp:spPr>
        <a:xfrm>
          <a:off x="1028778" y="675942"/>
          <a:ext cx="3634157" cy="2942589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1" kern="1200"/>
            <a:t>Maschinelles Lernen</a:t>
          </a:r>
        </a:p>
      </dsp:txBody>
      <dsp:txXfrm>
        <a:off x="2210787" y="852497"/>
        <a:ext cx="1270137" cy="529666"/>
      </dsp:txXfrm>
    </dsp:sp>
    <dsp:sp modelId="{77943197-0EF7-4A29-B849-656048EF1E93}">
      <dsp:nvSpPr>
        <dsp:cNvPr id="0" name=""/>
        <dsp:cNvSpPr/>
      </dsp:nvSpPr>
      <dsp:spPr>
        <a:xfrm>
          <a:off x="1741326" y="1307870"/>
          <a:ext cx="2206942" cy="2206942"/>
        </a:xfrm>
        <a:prstGeom prst="ellipse">
          <a:avLst/>
        </a:prstGeom>
        <a:solidFill>
          <a:schemeClr val="accent1">
            <a:lumMod val="7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1" kern="1200" dirty="0"/>
            <a:t>Neuronale Netze</a:t>
          </a:r>
        </a:p>
      </dsp:txBody>
      <dsp:txXfrm>
        <a:off x="2330579" y="1473391"/>
        <a:ext cx="1028435" cy="496561"/>
      </dsp:txXfrm>
    </dsp:sp>
    <dsp:sp modelId="{732711D6-EB8E-4488-93F0-BCE4EAC70043}">
      <dsp:nvSpPr>
        <dsp:cNvPr id="0" name=""/>
        <dsp:cNvSpPr/>
      </dsp:nvSpPr>
      <dsp:spPr>
        <a:xfrm>
          <a:off x="2110209" y="1931089"/>
          <a:ext cx="1471294" cy="1471294"/>
        </a:xfrm>
        <a:prstGeom prst="ellipse">
          <a:avLst/>
        </a:prstGeom>
        <a:solidFill>
          <a:schemeClr val="accent2">
            <a:lumMod val="5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/>
            <a:t>Deep Learning</a:t>
          </a:r>
        </a:p>
      </dsp:txBody>
      <dsp:txXfrm>
        <a:off x="2325675" y="2298912"/>
        <a:ext cx="1040362" cy="73564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A23D5B-19F5-4A1F-8897-C4166698C784}">
      <dsp:nvSpPr>
        <dsp:cNvPr id="0" name=""/>
        <dsp:cNvSpPr/>
      </dsp:nvSpPr>
      <dsp:spPr>
        <a:xfrm>
          <a:off x="618470" y="0"/>
          <a:ext cx="4452653" cy="3678237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/>
            <a:t>Künstliche Intelligenz</a:t>
          </a:r>
        </a:p>
      </dsp:txBody>
      <dsp:txXfrm>
        <a:off x="2222316" y="183911"/>
        <a:ext cx="1244961" cy="551735"/>
      </dsp:txXfrm>
    </dsp:sp>
    <dsp:sp modelId="{10BE5D33-C8F3-4F85-9FD0-C23B5EC53DB9}">
      <dsp:nvSpPr>
        <dsp:cNvPr id="0" name=""/>
        <dsp:cNvSpPr/>
      </dsp:nvSpPr>
      <dsp:spPr>
        <a:xfrm>
          <a:off x="1028778" y="675942"/>
          <a:ext cx="3634157" cy="2942589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1" kern="1200"/>
            <a:t>Maschinelles Lernen</a:t>
          </a:r>
        </a:p>
      </dsp:txBody>
      <dsp:txXfrm>
        <a:off x="2210787" y="852497"/>
        <a:ext cx="1270137" cy="529666"/>
      </dsp:txXfrm>
    </dsp:sp>
    <dsp:sp modelId="{77943197-0EF7-4A29-B849-656048EF1E93}">
      <dsp:nvSpPr>
        <dsp:cNvPr id="0" name=""/>
        <dsp:cNvSpPr/>
      </dsp:nvSpPr>
      <dsp:spPr>
        <a:xfrm>
          <a:off x="1741326" y="1307870"/>
          <a:ext cx="2206942" cy="2206942"/>
        </a:xfrm>
        <a:prstGeom prst="ellipse">
          <a:avLst/>
        </a:prstGeom>
        <a:solidFill>
          <a:schemeClr val="accent1">
            <a:lumMod val="7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1" kern="1200" dirty="0"/>
            <a:t>Neuronale Netze</a:t>
          </a:r>
        </a:p>
      </dsp:txBody>
      <dsp:txXfrm>
        <a:off x="2330579" y="1473391"/>
        <a:ext cx="1028435" cy="496561"/>
      </dsp:txXfrm>
    </dsp:sp>
    <dsp:sp modelId="{732711D6-EB8E-4488-93F0-BCE4EAC70043}">
      <dsp:nvSpPr>
        <dsp:cNvPr id="0" name=""/>
        <dsp:cNvSpPr/>
      </dsp:nvSpPr>
      <dsp:spPr>
        <a:xfrm>
          <a:off x="2110209" y="1931089"/>
          <a:ext cx="1471294" cy="1471294"/>
        </a:xfrm>
        <a:prstGeom prst="ellipse">
          <a:avLst/>
        </a:prstGeom>
        <a:solidFill>
          <a:schemeClr val="accent2">
            <a:lumMod val="5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/>
            <a:t>Deep Learning</a:t>
          </a:r>
        </a:p>
      </dsp:txBody>
      <dsp:txXfrm>
        <a:off x="2325675" y="2298912"/>
        <a:ext cx="1040362" cy="73564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990515-2B03-45EA-AE37-3E22B3F23590}">
      <dsp:nvSpPr>
        <dsp:cNvPr id="0" name=""/>
        <dsp:cNvSpPr/>
      </dsp:nvSpPr>
      <dsp:spPr>
        <a:xfrm>
          <a:off x="7753672" y="1936954"/>
          <a:ext cx="240100" cy="736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308"/>
              </a:lnTo>
              <a:lnTo>
                <a:pt x="240100" y="73630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75A66C-F054-4821-AF0A-32918F20B3F9}">
      <dsp:nvSpPr>
        <dsp:cNvPr id="0" name=""/>
        <dsp:cNvSpPr/>
      </dsp:nvSpPr>
      <dsp:spPr>
        <a:xfrm>
          <a:off x="5488722" y="800477"/>
          <a:ext cx="2905218" cy="3361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070"/>
              </a:lnTo>
              <a:lnTo>
                <a:pt x="2905218" y="168070"/>
              </a:lnTo>
              <a:lnTo>
                <a:pt x="2905218" y="33614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86DEDD-725A-4529-9B21-188749A0D48E}">
      <dsp:nvSpPr>
        <dsp:cNvPr id="0" name=""/>
        <dsp:cNvSpPr/>
      </dsp:nvSpPr>
      <dsp:spPr>
        <a:xfrm>
          <a:off x="5816860" y="1936954"/>
          <a:ext cx="240100" cy="736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308"/>
              </a:lnTo>
              <a:lnTo>
                <a:pt x="240100" y="73630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7225B6-72C4-41AA-BCF9-B20C30D61D7D}">
      <dsp:nvSpPr>
        <dsp:cNvPr id="0" name=""/>
        <dsp:cNvSpPr/>
      </dsp:nvSpPr>
      <dsp:spPr>
        <a:xfrm>
          <a:off x="5488722" y="800477"/>
          <a:ext cx="968406" cy="3361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070"/>
              </a:lnTo>
              <a:lnTo>
                <a:pt x="968406" y="168070"/>
              </a:lnTo>
              <a:lnTo>
                <a:pt x="968406" y="33614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43104E-C9D8-455E-9221-C4C9FAFC28CD}">
      <dsp:nvSpPr>
        <dsp:cNvPr id="0" name=""/>
        <dsp:cNvSpPr/>
      </dsp:nvSpPr>
      <dsp:spPr>
        <a:xfrm>
          <a:off x="3880047" y="1936954"/>
          <a:ext cx="240100" cy="736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308"/>
              </a:lnTo>
              <a:lnTo>
                <a:pt x="240100" y="73630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876E69-47CE-4595-BCB9-DED883C0DBB2}">
      <dsp:nvSpPr>
        <dsp:cNvPr id="0" name=""/>
        <dsp:cNvSpPr/>
      </dsp:nvSpPr>
      <dsp:spPr>
        <a:xfrm>
          <a:off x="4520316" y="800477"/>
          <a:ext cx="968406" cy="336140"/>
        </a:xfrm>
        <a:custGeom>
          <a:avLst/>
          <a:gdLst/>
          <a:ahLst/>
          <a:cxnLst/>
          <a:rect l="0" t="0" r="0" b="0"/>
          <a:pathLst>
            <a:path>
              <a:moveTo>
                <a:pt x="968406" y="0"/>
              </a:moveTo>
              <a:lnTo>
                <a:pt x="968406" y="168070"/>
              </a:lnTo>
              <a:lnTo>
                <a:pt x="0" y="168070"/>
              </a:lnTo>
              <a:lnTo>
                <a:pt x="0" y="33614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7F91FE-559A-4524-89E1-2F34C7734361}">
      <dsp:nvSpPr>
        <dsp:cNvPr id="0" name=""/>
        <dsp:cNvSpPr/>
      </dsp:nvSpPr>
      <dsp:spPr>
        <a:xfrm>
          <a:off x="1943235" y="1936954"/>
          <a:ext cx="240100" cy="18727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2785"/>
              </a:lnTo>
              <a:lnTo>
                <a:pt x="240100" y="1872785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BBA796-E407-4C1C-8B66-00A29F3FB1A2}">
      <dsp:nvSpPr>
        <dsp:cNvPr id="0" name=""/>
        <dsp:cNvSpPr/>
      </dsp:nvSpPr>
      <dsp:spPr>
        <a:xfrm>
          <a:off x="1943235" y="1936954"/>
          <a:ext cx="240100" cy="736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308"/>
              </a:lnTo>
              <a:lnTo>
                <a:pt x="240100" y="73630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E24207-7C9A-458C-A648-C3505FB5DE13}">
      <dsp:nvSpPr>
        <dsp:cNvPr id="0" name=""/>
        <dsp:cNvSpPr/>
      </dsp:nvSpPr>
      <dsp:spPr>
        <a:xfrm>
          <a:off x="2583504" y="800477"/>
          <a:ext cx="2905218" cy="336140"/>
        </a:xfrm>
        <a:custGeom>
          <a:avLst/>
          <a:gdLst/>
          <a:ahLst/>
          <a:cxnLst/>
          <a:rect l="0" t="0" r="0" b="0"/>
          <a:pathLst>
            <a:path>
              <a:moveTo>
                <a:pt x="2905218" y="0"/>
              </a:moveTo>
              <a:lnTo>
                <a:pt x="2905218" y="168070"/>
              </a:lnTo>
              <a:lnTo>
                <a:pt x="0" y="168070"/>
              </a:lnTo>
              <a:lnTo>
                <a:pt x="0" y="33614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395E87-EEA7-4CDF-AD16-DEB356EDBAE8}">
      <dsp:nvSpPr>
        <dsp:cNvPr id="0" name=""/>
        <dsp:cNvSpPr/>
      </dsp:nvSpPr>
      <dsp:spPr>
        <a:xfrm>
          <a:off x="4688386" y="142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Maschinelles Lernen</a:t>
          </a:r>
        </a:p>
      </dsp:txBody>
      <dsp:txXfrm>
        <a:off x="4688386" y="142"/>
        <a:ext cx="1600671" cy="800335"/>
      </dsp:txXfrm>
    </dsp:sp>
    <dsp:sp modelId="{4041F653-E67B-4C9A-B65C-939463BA36EE}">
      <dsp:nvSpPr>
        <dsp:cNvPr id="0" name=""/>
        <dsp:cNvSpPr/>
      </dsp:nvSpPr>
      <dsp:spPr>
        <a:xfrm>
          <a:off x="1783168" y="1136618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Supervised Learning</a:t>
          </a:r>
        </a:p>
      </dsp:txBody>
      <dsp:txXfrm>
        <a:off x="1783168" y="1136618"/>
        <a:ext cx="1600671" cy="800335"/>
      </dsp:txXfrm>
    </dsp:sp>
    <dsp:sp modelId="{F935ADB9-EF01-43B1-9562-53B108EDC8DD}">
      <dsp:nvSpPr>
        <dsp:cNvPr id="0" name=""/>
        <dsp:cNvSpPr/>
      </dsp:nvSpPr>
      <dsp:spPr>
        <a:xfrm>
          <a:off x="2183336" y="2273095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err="1"/>
            <a:t>Klassifizierung</a:t>
          </a:r>
          <a:endParaRPr lang="en-US" sz="1700" b="1" kern="1200"/>
        </a:p>
      </dsp:txBody>
      <dsp:txXfrm>
        <a:off x="2183336" y="2273095"/>
        <a:ext cx="1600671" cy="800335"/>
      </dsp:txXfrm>
    </dsp:sp>
    <dsp:sp modelId="{891F8923-5630-40E7-A029-162ED2C9DC02}">
      <dsp:nvSpPr>
        <dsp:cNvPr id="0" name=""/>
        <dsp:cNvSpPr/>
      </dsp:nvSpPr>
      <dsp:spPr>
        <a:xfrm>
          <a:off x="2183336" y="3409572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bg2"/>
              </a:solidFill>
              <a:latin typeface="Arial"/>
            </a:rPr>
            <a:t>???</a:t>
          </a:r>
          <a:endParaRPr lang="en-US" sz="1700" kern="1200">
            <a:solidFill>
              <a:schemeClr val="bg2"/>
            </a:solidFill>
          </a:endParaRPr>
        </a:p>
      </dsp:txBody>
      <dsp:txXfrm>
        <a:off x="2183336" y="3409572"/>
        <a:ext cx="1600671" cy="800335"/>
      </dsp:txXfrm>
    </dsp:sp>
    <dsp:sp modelId="{D6D693D0-0F5E-43A1-86EC-9545711F24DE}">
      <dsp:nvSpPr>
        <dsp:cNvPr id="0" name=""/>
        <dsp:cNvSpPr/>
      </dsp:nvSpPr>
      <dsp:spPr>
        <a:xfrm>
          <a:off x="3719980" y="1136618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Unsupervised Learning</a:t>
          </a:r>
        </a:p>
      </dsp:txBody>
      <dsp:txXfrm>
        <a:off x="3719980" y="1136618"/>
        <a:ext cx="1600671" cy="800335"/>
      </dsp:txXfrm>
    </dsp:sp>
    <dsp:sp modelId="{01105CD6-56AA-434C-A003-4D4DB08DB1C4}">
      <dsp:nvSpPr>
        <dsp:cNvPr id="0" name=""/>
        <dsp:cNvSpPr/>
      </dsp:nvSpPr>
      <dsp:spPr>
        <a:xfrm>
          <a:off x="4120148" y="2273095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bg2"/>
              </a:solidFill>
            </a:rPr>
            <a:t>???</a:t>
          </a:r>
        </a:p>
      </dsp:txBody>
      <dsp:txXfrm>
        <a:off x="4120148" y="2273095"/>
        <a:ext cx="1600671" cy="800335"/>
      </dsp:txXfrm>
    </dsp:sp>
    <dsp:sp modelId="{CE9C2771-90D2-414E-9664-3A91A3746E70}">
      <dsp:nvSpPr>
        <dsp:cNvPr id="0" name=""/>
        <dsp:cNvSpPr/>
      </dsp:nvSpPr>
      <dsp:spPr>
        <a:xfrm>
          <a:off x="5656793" y="1136618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Reinforcement Learning</a:t>
          </a:r>
        </a:p>
      </dsp:txBody>
      <dsp:txXfrm>
        <a:off x="5656793" y="1136618"/>
        <a:ext cx="1600671" cy="800335"/>
      </dsp:txXfrm>
    </dsp:sp>
    <dsp:sp modelId="{F4E6D867-F03C-4735-853C-4D14F37D85CF}">
      <dsp:nvSpPr>
        <dsp:cNvPr id="0" name=""/>
        <dsp:cNvSpPr/>
      </dsp:nvSpPr>
      <dsp:spPr>
        <a:xfrm>
          <a:off x="6056960" y="2273095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bg2"/>
              </a:solidFill>
            </a:rPr>
            <a:t>???</a:t>
          </a:r>
        </a:p>
      </dsp:txBody>
      <dsp:txXfrm>
        <a:off x="6056960" y="2273095"/>
        <a:ext cx="1600671" cy="800335"/>
      </dsp:txXfrm>
    </dsp:sp>
    <dsp:sp modelId="{491EC493-4CE0-4617-AD72-BA2B14466016}">
      <dsp:nvSpPr>
        <dsp:cNvPr id="0" name=""/>
        <dsp:cNvSpPr/>
      </dsp:nvSpPr>
      <dsp:spPr>
        <a:xfrm>
          <a:off x="7593605" y="1136618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err="1"/>
            <a:t>Neuronale</a:t>
          </a:r>
          <a:r>
            <a:rPr lang="en-US" sz="1700" kern="1200"/>
            <a:t> </a:t>
          </a:r>
          <a:r>
            <a:rPr lang="en-US" sz="1700" kern="1200" err="1"/>
            <a:t>Netze</a:t>
          </a:r>
          <a:endParaRPr lang="en-US" sz="1700" kern="1200"/>
        </a:p>
      </dsp:txBody>
      <dsp:txXfrm>
        <a:off x="7593605" y="1136618"/>
        <a:ext cx="1600671" cy="800335"/>
      </dsp:txXfrm>
    </dsp:sp>
    <dsp:sp modelId="{6FED207F-BB28-424E-9773-F5B1F77AE1A6}">
      <dsp:nvSpPr>
        <dsp:cNvPr id="0" name=""/>
        <dsp:cNvSpPr/>
      </dsp:nvSpPr>
      <dsp:spPr>
        <a:xfrm>
          <a:off x="7993773" y="2273095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Deep Learning</a:t>
          </a:r>
        </a:p>
      </dsp:txBody>
      <dsp:txXfrm>
        <a:off x="7993773" y="2273095"/>
        <a:ext cx="1600671" cy="80033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990515-2B03-45EA-AE37-3E22B3F23590}">
      <dsp:nvSpPr>
        <dsp:cNvPr id="0" name=""/>
        <dsp:cNvSpPr/>
      </dsp:nvSpPr>
      <dsp:spPr>
        <a:xfrm>
          <a:off x="7753672" y="1936954"/>
          <a:ext cx="240100" cy="736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308"/>
              </a:lnTo>
              <a:lnTo>
                <a:pt x="240100" y="73630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75A66C-F054-4821-AF0A-32918F20B3F9}">
      <dsp:nvSpPr>
        <dsp:cNvPr id="0" name=""/>
        <dsp:cNvSpPr/>
      </dsp:nvSpPr>
      <dsp:spPr>
        <a:xfrm>
          <a:off x="5488722" y="800477"/>
          <a:ext cx="2905218" cy="3361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070"/>
              </a:lnTo>
              <a:lnTo>
                <a:pt x="2905218" y="168070"/>
              </a:lnTo>
              <a:lnTo>
                <a:pt x="2905218" y="33614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86DEDD-725A-4529-9B21-188749A0D48E}">
      <dsp:nvSpPr>
        <dsp:cNvPr id="0" name=""/>
        <dsp:cNvSpPr/>
      </dsp:nvSpPr>
      <dsp:spPr>
        <a:xfrm>
          <a:off x="5816860" y="1936954"/>
          <a:ext cx="240100" cy="736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308"/>
              </a:lnTo>
              <a:lnTo>
                <a:pt x="240100" y="73630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7225B6-72C4-41AA-BCF9-B20C30D61D7D}">
      <dsp:nvSpPr>
        <dsp:cNvPr id="0" name=""/>
        <dsp:cNvSpPr/>
      </dsp:nvSpPr>
      <dsp:spPr>
        <a:xfrm>
          <a:off x="5488722" y="800477"/>
          <a:ext cx="968406" cy="3361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070"/>
              </a:lnTo>
              <a:lnTo>
                <a:pt x="968406" y="168070"/>
              </a:lnTo>
              <a:lnTo>
                <a:pt x="968406" y="33614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43104E-C9D8-455E-9221-C4C9FAFC28CD}">
      <dsp:nvSpPr>
        <dsp:cNvPr id="0" name=""/>
        <dsp:cNvSpPr/>
      </dsp:nvSpPr>
      <dsp:spPr>
        <a:xfrm>
          <a:off x="3880047" y="1936954"/>
          <a:ext cx="240100" cy="736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308"/>
              </a:lnTo>
              <a:lnTo>
                <a:pt x="240100" y="73630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876E69-47CE-4595-BCB9-DED883C0DBB2}">
      <dsp:nvSpPr>
        <dsp:cNvPr id="0" name=""/>
        <dsp:cNvSpPr/>
      </dsp:nvSpPr>
      <dsp:spPr>
        <a:xfrm>
          <a:off x="4520316" y="800477"/>
          <a:ext cx="968406" cy="336140"/>
        </a:xfrm>
        <a:custGeom>
          <a:avLst/>
          <a:gdLst/>
          <a:ahLst/>
          <a:cxnLst/>
          <a:rect l="0" t="0" r="0" b="0"/>
          <a:pathLst>
            <a:path>
              <a:moveTo>
                <a:pt x="968406" y="0"/>
              </a:moveTo>
              <a:lnTo>
                <a:pt x="968406" y="168070"/>
              </a:lnTo>
              <a:lnTo>
                <a:pt x="0" y="168070"/>
              </a:lnTo>
              <a:lnTo>
                <a:pt x="0" y="33614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7F91FE-559A-4524-89E1-2F34C7734361}">
      <dsp:nvSpPr>
        <dsp:cNvPr id="0" name=""/>
        <dsp:cNvSpPr/>
      </dsp:nvSpPr>
      <dsp:spPr>
        <a:xfrm>
          <a:off x="1943235" y="1936954"/>
          <a:ext cx="240100" cy="18727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2785"/>
              </a:lnTo>
              <a:lnTo>
                <a:pt x="240100" y="1872785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BBA796-E407-4C1C-8B66-00A29F3FB1A2}">
      <dsp:nvSpPr>
        <dsp:cNvPr id="0" name=""/>
        <dsp:cNvSpPr/>
      </dsp:nvSpPr>
      <dsp:spPr>
        <a:xfrm>
          <a:off x="1943235" y="1936954"/>
          <a:ext cx="240100" cy="736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308"/>
              </a:lnTo>
              <a:lnTo>
                <a:pt x="240100" y="73630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E24207-7C9A-458C-A648-C3505FB5DE13}">
      <dsp:nvSpPr>
        <dsp:cNvPr id="0" name=""/>
        <dsp:cNvSpPr/>
      </dsp:nvSpPr>
      <dsp:spPr>
        <a:xfrm>
          <a:off x="2583504" y="800477"/>
          <a:ext cx="2905218" cy="336140"/>
        </a:xfrm>
        <a:custGeom>
          <a:avLst/>
          <a:gdLst/>
          <a:ahLst/>
          <a:cxnLst/>
          <a:rect l="0" t="0" r="0" b="0"/>
          <a:pathLst>
            <a:path>
              <a:moveTo>
                <a:pt x="2905218" y="0"/>
              </a:moveTo>
              <a:lnTo>
                <a:pt x="2905218" y="168070"/>
              </a:lnTo>
              <a:lnTo>
                <a:pt x="0" y="168070"/>
              </a:lnTo>
              <a:lnTo>
                <a:pt x="0" y="33614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395E87-EEA7-4CDF-AD16-DEB356EDBAE8}">
      <dsp:nvSpPr>
        <dsp:cNvPr id="0" name=""/>
        <dsp:cNvSpPr/>
      </dsp:nvSpPr>
      <dsp:spPr>
        <a:xfrm>
          <a:off x="4688386" y="142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Maschinelles Lernen</a:t>
          </a:r>
        </a:p>
      </dsp:txBody>
      <dsp:txXfrm>
        <a:off x="4688386" y="142"/>
        <a:ext cx="1600671" cy="800335"/>
      </dsp:txXfrm>
    </dsp:sp>
    <dsp:sp modelId="{4041F653-E67B-4C9A-B65C-939463BA36EE}">
      <dsp:nvSpPr>
        <dsp:cNvPr id="0" name=""/>
        <dsp:cNvSpPr/>
      </dsp:nvSpPr>
      <dsp:spPr>
        <a:xfrm>
          <a:off x="1783168" y="1136618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Supervised Learning</a:t>
          </a:r>
        </a:p>
      </dsp:txBody>
      <dsp:txXfrm>
        <a:off x="1783168" y="1136618"/>
        <a:ext cx="1600671" cy="800335"/>
      </dsp:txXfrm>
    </dsp:sp>
    <dsp:sp modelId="{F935ADB9-EF01-43B1-9562-53B108EDC8DD}">
      <dsp:nvSpPr>
        <dsp:cNvPr id="0" name=""/>
        <dsp:cNvSpPr/>
      </dsp:nvSpPr>
      <dsp:spPr>
        <a:xfrm>
          <a:off x="2183336" y="2273095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err="1"/>
            <a:t>Klassifizierung</a:t>
          </a:r>
          <a:endParaRPr lang="en-US" sz="1900" b="0" kern="1200"/>
        </a:p>
      </dsp:txBody>
      <dsp:txXfrm>
        <a:off x="2183336" y="2273095"/>
        <a:ext cx="1600671" cy="800335"/>
      </dsp:txXfrm>
    </dsp:sp>
    <dsp:sp modelId="{891F8923-5630-40E7-A029-162ED2C9DC02}">
      <dsp:nvSpPr>
        <dsp:cNvPr id="0" name=""/>
        <dsp:cNvSpPr/>
      </dsp:nvSpPr>
      <dsp:spPr>
        <a:xfrm>
          <a:off x="2183336" y="3409572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solidFill>
                <a:schemeClr val="tx1"/>
              </a:solidFill>
            </a:rPr>
            <a:t>Regression</a:t>
          </a:r>
        </a:p>
      </dsp:txBody>
      <dsp:txXfrm>
        <a:off x="2183336" y="3409572"/>
        <a:ext cx="1600671" cy="800335"/>
      </dsp:txXfrm>
    </dsp:sp>
    <dsp:sp modelId="{D6D693D0-0F5E-43A1-86EC-9545711F24DE}">
      <dsp:nvSpPr>
        <dsp:cNvPr id="0" name=""/>
        <dsp:cNvSpPr/>
      </dsp:nvSpPr>
      <dsp:spPr>
        <a:xfrm>
          <a:off x="3719980" y="1136618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Unsupervised Learning</a:t>
          </a:r>
        </a:p>
      </dsp:txBody>
      <dsp:txXfrm>
        <a:off x="3719980" y="1136618"/>
        <a:ext cx="1600671" cy="800335"/>
      </dsp:txXfrm>
    </dsp:sp>
    <dsp:sp modelId="{01105CD6-56AA-434C-A003-4D4DB08DB1C4}">
      <dsp:nvSpPr>
        <dsp:cNvPr id="0" name=""/>
        <dsp:cNvSpPr/>
      </dsp:nvSpPr>
      <dsp:spPr>
        <a:xfrm>
          <a:off x="4120148" y="2273095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bg2"/>
              </a:solidFill>
            </a:rPr>
            <a:t>???</a:t>
          </a:r>
        </a:p>
      </dsp:txBody>
      <dsp:txXfrm>
        <a:off x="4120148" y="2273095"/>
        <a:ext cx="1600671" cy="800335"/>
      </dsp:txXfrm>
    </dsp:sp>
    <dsp:sp modelId="{CE9C2771-90D2-414E-9664-3A91A3746E70}">
      <dsp:nvSpPr>
        <dsp:cNvPr id="0" name=""/>
        <dsp:cNvSpPr/>
      </dsp:nvSpPr>
      <dsp:spPr>
        <a:xfrm>
          <a:off x="5656793" y="1136618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Reinforcement Learning</a:t>
          </a:r>
        </a:p>
      </dsp:txBody>
      <dsp:txXfrm>
        <a:off x="5656793" y="1136618"/>
        <a:ext cx="1600671" cy="800335"/>
      </dsp:txXfrm>
    </dsp:sp>
    <dsp:sp modelId="{F4E6D867-F03C-4735-853C-4D14F37D85CF}">
      <dsp:nvSpPr>
        <dsp:cNvPr id="0" name=""/>
        <dsp:cNvSpPr/>
      </dsp:nvSpPr>
      <dsp:spPr>
        <a:xfrm>
          <a:off x="6056960" y="2273095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bg2"/>
              </a:solidFill>
            </a:rPr>
            <a:t>???</a:t>
          </a:r>
        </a:p>
      </dsp:txBody>
      <dsp:txXfrm>
        <a:off x="6056960" y="2273095"/>
        <a:ext cx="1600671" cy="800335"/>
      </dsp:txXfrm>
    </dsp:sp>
    <dsp:sp modelId="{491EC493-4CE0-4617-AD72-BA2B14466016}">
      <dsp:nvSpPr>
        <dsp:cNvPr id="0" name=""/>
        <dsp:cNvSpPr/>
      </dsp:nvSpPr>
      <dsp:spPr>
        <a:xfrm>
          <a:off x="7593605" y="1136618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err="1"/>
            <a:t>Neuronale</a:t>
          </a:r>
          <a:r>
            <a:rPr lang="en-US" sz="1900" kern="1200"/>
            <a:t> </a:t>
          </a:r>
          <a:r>
            <a:rPr lang="en-US" sz="1900" kern="1200" err="1"/>
            <a:t>Netze</a:t>
          </a:r>
          <a:endParaRPr lang="en-US" sz="1900" kern="1200"/>
        </a:p>
      </dsp:txBody>
      <dsp:txXfrm>
        <a:off x="7593605" y="1136618"/>
        <a:ext cx="1600671" cy="800335"/>
      </dsp:txXfrm>
    </dsp:sp>
    <dsp:sp modelId="{6FED207F-BB28-424E-9773-F5B1F77AE1A6}">
      <dsp:nvSpPr>
        <dsp:cNvPr id="0" name=""/>
        <dsp:cNvSpPr/>
      </dsp:nvSpPr>
      <dsp:spPr>
        <a:xfrm>
          <a:off x="7993773" y="2273095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Deep Learning</a:t>
          </a:r>
        </a:p>
      </dsp:txBody>
      <dsp:txXfrm>
        <a:off x="7993773" y="2273095"/>
        <a:ext cx="1600671" cy="80033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990515-2B03-45EA-AE37-3E22B3F23590}">
      <dsp:nvSpPr>
        <dsp:cNvPr id="0" name=""/>
        <dsp:cNvSpPr/>
      </dsp:nvSpPr>
      <dsp:spPr>
        <a:xfrm>
          <a:off x="7753672" y="1936954"/>
          <a:ext cx="240100" cy="736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308"/>
              </a:lnTo>
              <a:lnTo>
                <a:pt x="240100" y="73630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75A66C-F054-4821-AF0A-32918F20B3F9}">
      <dsp:nvSpPr>
        <dsp:cNvPr id="0" name=""/>
        <dsp:cNvSpPr/>
      </dsp:nvSpPr>
      <dsp:spPr>
        <a:xfrm>
          <a:off x="5488722" y="800477"/>
          <a:ext cx="2905218" cy="3361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070"/>
              </a:lnTo>
              <a:lnTo>
                <a:pt x="2905218" y="168070"/>
              </a:lnTo>
              <a:lnTo>
                <a:pt x="2905218" y="33614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86DEDD-725A-4529-9B21-188749A0D48E}">
      <dsp:nvSpPr>
        <dsp:cNvPr id="0" name=""/>
        <dsp:cNvSpPr/>
      </dsp:nvSpPr>
      <dsp:spPr>
        <a:xfrm>
          <a:off x="5816860" y="1936954"/>
          <a:ext cx="240100" cy="736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308"/>
              </a:lnTo>
              <a:lnTo>
                <a:pt x="240100" y="73630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7225B6-72C4-41AA-BCF9-B20C30D61D7D}">
      <dsp:nvSpPr>
        <dsp:cNvPr id="0" name=""/>
        <dsp:cNvSpPr/>
      </dsp:nvSpPr>
      <dsp:spPr>
        <a:xfrm>
          <a:off x="5488722" y="800477"/>
          <a:ext cx="968406" cy="3361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070"/>
              </a:lnTo>
              <a:lnTo>
                <a:pt x="968406" y="168070"/>
              </a:lnTo>
              <a:lnTo>
                <a:pt x="968406" y="33614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43104E-C9D8-455E-9221-C4C9FAFC28CD}">
      <dsp:nvSpPr>
        <dsp:cNvPr id="0" name=""/>
        <dsp:cNvSpPr/>
      </dsp:nvSpPr>
      <dsp:spPr>
        <a:xfrm>
          <a:off x="3880047" y="1936954"/>
          <a:ext cx="240100" cy="736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308"/>
              </a:lnTo>
              <a:lnTo>
                <a:pt x="240100" y="73630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876E69-47CE-4595-BCB9-DED883C0DBB2}">
      <dsp:nvSpPr>
        <dsp:cNvPr id="0" name=""/>
        <dsp:cNvSpPr/>
      </dsp:nvSpPr>
      <dsp:spPr>
        <a:xfrm>
          <a:off x="4520316" y="800477"/>
          <a:ext cx="968406" cy="336140"/>
        </a:xfrm>
        <a:custGeom>
          <a:avLst/>
          <a:gdLst/>
          <a:ahLst/>
          <a:cxnLst/>
          <a:rect l="0" t="0" r="0" b="0"/>
          <a:pathLst>
            <a:path>
              <a:moveTo>
                <a:pt x="968406" y="0"/>
              </a:moveTo>
              <a:lnTo>
                <a:pt x="968406" y="168070"/>
              </a:lnTo>
              <a:lnTo>
                <a:pt x="0" y="168070"/>
              </a:lnTo>
              <a:lnTo>
                <a:pt x="0" y="33614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7F91FE-559A-4524-89E1-2F34C7734361}">
      <dsp:nvSpPr>
        <dsp:cNvPr id="0" name=""/>
        <dsp:cNvSpPr/>
      </dsp:nvSpPr>
      <dsp:spPr>
        <a:xfrm>
          <a:off x="1943235" y="1936954"/>
          <a:ext cx="240100" cy="18727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2785"/>
              </a:lnTo>
              <a:lnTo>
                <a:pt x="240100" y="1872785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BBA796-E407-4C1C-8B66-00A29F3FB1A2}">
      <dsp:nvSpPr>
        <dsp:cNvPr id="0" name=""/>
        <dsp:cNvSpPr/>
      </dsp:nvSpPr>
      <dsp:spPr>
        <a:xfrm>
          <a:off x="1943235" y="1936954"/>
          <a:ext cx="240100" cy="736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308"/>
              </a:lnTo>
              <a:lnTo>
                <a:pt x="240100" y="73630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E24207-7C9A-458C-A648-C3505FB5DE13}">
      <dsp:nvSpPr>
        <dsp:cNvPr id="0" name=""/>
        <dsp:cNvSpPr/>
      </dsp:nvSpPr>
      <dsp:spPr>
        <a:xfrm>
          <a:off x="2583504" y="800477"/>
          <a:ext cx="2905218" cy="336140"/>
        </a:xfrm>
        <a:custGeom>
          <a:avLst/>
          <a:gdLst/>
          <a:ahLst/>
          <a:cxnLst/>
          <a:rect l="0" t="0" r="0" b="0"/>
          <a:pathLst>
            <a:path>
              <a:moveTo>
                <a:pt x="2905218" y="0"/>
              </a:moveTo>
              <a:lnTo>
                <a:pt x="2905218" y="168070"/>
              </a:lnTo>
              <a:lnTo>
                <a:pt x="0" y="168070"/>
              </a:lnTo>
              <a:lnTo>
                <a:pt x="0" y="33614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395E87-EEA7-4CDF-AD16-DEB356EDBAE8}">
      <dsp:nvSpPr>
        <dsp:cNvPr id="0" name=""/>
        <dsp:cNvSpPr/>
      </dsp:nvSpPr>
      <dsp:spPr>
        <a:xfrm>
          <a:off x="4688386" y="142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Maschinelles Lernen</a:t>
          </a:r>
        </a:p>
      </dsp:txBody>
      <dsp:txXfrm>
        <a:off x="4688386" y="142"/>
        <a:ext cx="1600671" cy="800335"/>
      </dsp:txXfrm>
    </dsp:sp>
    <dsp:sp modelId="{4041F653-E67B-4C9A-B65C-939463BA36EE}">
      <dsp:nvSpPr>
        <dsp:cNvPr id="0" name=""/>
        <dsp:cNvSpPr/>
      </dsp:nvSpPr>
      <dsp:spPr>
        <a:xfrm>
          <a:off x="1783168" y="1136618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Supervised Learning</a:t>
          </a:r>
        </a:p>
      </dsp:txBody>
      <dsp:txXfrm>
        <a:off x="1783168" y="1136618"/>
        <a:ext cx="1600671" cy="800335"/>
      </dsp:txXfrm>
    </dsp:sp>
    <dsp:sp modelId="{F935ADB9-EF01-43B1-9562-53B108EDC8DD}">
      <dsp:nvSpPr>
        <dsp:cNvPr id="0" name=""/>
        <dsp:cNvSpPr/>
      </dsp:nvSpPr>
      <dsp:spPr>
        <a:xfrm>
          <a:off x="2183336" y="2273095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err="1"/>
            <a:t>Klassifizierung</a:t>
          </a:r>
          <a:endParaRPr lang="en-US" sz="1900" b="0" kern="1200"/>
        </a:p>
      </dsp:txBody>
      <dsp:txXfrm>
        <a:off x="2183336" y="2273095"/>
        <a:ext cx="1600671" cy="800335"/>
      </dsp:txXfrm>
    </dsp:sp>
    <dsp:sp modelId="{891F8923-5630-40E7-A029-162ED2C9DC02}">
      <dsp:nvSpPr>
        <dsp:cNvPr id="0" name=""/>
        <dsp:cNvSpPr/>
      </dsp:nvSpPr>
      <dsp:spPr>
        <a:xfrm>
          <a:off x="2183336" y="3409572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solidFill>
                <a:schemeClr val="tx1"/>
              </a:solidFill>
            </a:rPr>
            <a:t>Regression</a:t>
          </a:r>
        </a:p>
      </dsp:txBody>
      <dsp:txXfrm>
        <a:off x="2183336" y="3409572"/>
        <a:ext cx="1600671" cy="800335"/>
      </dsp:txXfrm>
    </dsp:sp>
    <dsp:sp modelId="{D6D693D0-0F5E-43A1-86EC-9545711F24DE}">
      <dsp:nvSpPr>
        <dsp:cNvPr id="0" name=""/>
        <dsp:cNvSpPr/>
      </dsp:nvSpPr>
      <dsp:spPr>
        <a:xfrm>
          <a:off x="3719980" y="1136618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Unsupervised Learning</a:t>
          </a:r>
        </a:p>
      </dsp:txBody>
      <dsp:txXfrm>
        <a:off x="3719980" y="1136618"/>
        <a:ext cx="1600671" cy="800335"/>
      </dsp:txXfrm>
    </dsp:sp>
    <dsp:sp modelId="{01105CD6-56AA-434C-A003-4D4DB08DB1C4}">
      <dsp:nvSpPr>
        <dsp:cNvPr id="0" name=""/>
        <dsp:cNvSpPr/>
      </dsp:nvSpPr>
      <dsp:spPr>
        <a:xfrm>
          <a:off x="4120148" y="2273095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bg2"/>
              </a:solidFill>
            </a:rPr>
            <a:t>???</a:t>
          </a:r>
        </a:p>
      </dsp:txBody>
      <dsp:txXfrm>
        <a:off x="4120148" y="2273095"/>
        <a:ext cx="1600671" cy="800335"/>
      </dsp:txXfrm>
    </dsp:sp>
    <dsp:sp modelId="{CE9C2771-90D2-414E-9664-3A91A3746E70}">
      <dsp:nvSpPr>
        <dsp:cNvPr id="0" name=""/>
        <dsp:cNvSpPr/>
      </dsp:nvSpPr>
      <dsp:spPr>
        <a:xfrm>
          <a:off x="5656793" y="1136618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Reinforcement Learning</a:t>
          </a:r>
        </a:p>
      </dsp:txBody>
      <dsp:txXfrm>
        <a:off x="5656793" y="1136618"/>
        <a:ext cx="1600671" cy="800335"/>
      </dsp:txXfrm>
    </dsp:sp>
    <dsp:sp modelId="{F4E6D867-F03C-4735-853C-4D14F37D85CF}">
      <dsp:nvSpPr>
        <dsp:cNvPr id="0" name=""/>
        <dsp:cNvSpPr/>
      </dsp:nvSpPr>
      <dsp:spPr>
        <a:xfrm>
          <a:off x="6056960" y="2273095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bg2"/>
              </a:solidFill>
            </a:rPr>
            <a:t>???</a:t>
          </a:r>
        </a:p>
      </dsp:txBody>
      <dsp:txXfrm>
        <a:off x="6056960" y="2273095"/>
        <a:ext cx="1600671" cy="800335"/>
      </dsp:txXfrm>
    </dsp:sp>
    <dsp:sp modelId="{491EC493-4CE0-4617-AD72-BA2B14466016}">
      <dsp:nvSpPr>
        <dsp:cNvPr id="0" name=""/>
        <dsp:cNvSpPr/>
      </dsp:nvSpPr>
      <dsp:spPr>
        <a:xfrm>
          <a:off x="7593605" y="1136618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err="1"/>
            <a:t>Neuronale</a:t>
          </a:r>
          <a:r>
            <a:rPr lang="en-US" sz="1900" kern="1200"/>
            <a:t> </a:t>
          </a:r>
          <a:r>
            <a:rPr lang="en-US" sz="1900" kern="1200" err="1"/>
            <a:t>Netze</a:t>
          </a:r>
          <a:endParaRPr lang="en-US" sz="1900" kern="1200"/>
        </a:p>
      </dsp:txBody>
      <dsp:txXfrm>
        <a:off x="7593605" y="1136618"/>
        <a:ext cx="1600671" cy="800335"/>
      </dsp:txXfrm>
    </dsp:sp>
    <dsp:sp modelId="{6FED207F-BB28-424E-9773-F5B1F77AE1A6}">
      <dsp:nvSpPr>
        <dsp:cNvPr id="0" name=""/>
        <dsp:cNvSpPr/>
      </dsp:nvSpPr>
      <dsp:spPr>
        <a:xfrm>
          <a:off x="7993773" y="2273095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Deep Learning</a:t>
          </a:r>
        </a:p>
      </dsp:txBody>
      <dsp:txXfrm>
        <a:off x="7993773" y="2273095"/>
        <a:ext cx="1600671" cy="8003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9F818E-1E91-4866-99E0-ED18990D21A0}" type="datetimeFigureOut">
              <a:rPr lang="de-DE" smtClean="0"/>
              <a:t>28.09.2023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IT &amp; Gesellschaft - Maximilian Kurscheidt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71506-9360-49A9-B331-A8A2A422D4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45716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EAC312-DB76-4E81-BC73-DF6B25F2DD69}" type="datetimeFigureOut">
              <a:rPr lang="de-DE" smtClean="0"/>
              <a:t>28.09.2023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IT &amp; Gesellschaft - Maximilian Kurscheidt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F03CB-9ED1-4835-B01A-EE77F2B02B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29871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09303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Das werden wir anhand eines Beispiels machen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815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Das werden wir anhand eines Beispiels machen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3607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Das werden wir anhand eines Beispiels machen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46609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Welche </a:t>
            </a:r>
            <a:r>
              <a:rPr lang="de-DE" err="1"/>
              <a:t>inputs</a:t>
            </a:r>
            <a:r>
              <a:rPr lang="de-DE"/>
              <a:t> kann ein NN haben?</a:t>
            </a:r>
          </a:p>
          <a:p>
            <a:pPr marL="628650" lvl="1" indent="-171450">
              <a:buFontTx/>
              <a:buChar char="-"/>
            </a:pPr>
            <a:r>
              <a:rPr lang="de-DE"/>
              <a:t>Zahlen</a:t>
            </a:r>
          </a:p>
          <a:p>
            <a:pPr marL="628650" lvl="1" indent="-171450">
              <a:buFontTx/>
              <a:buChar char="-"/>
            </a:pPr>
            <a:r>
              <a:rPr lang="de-DE"/>
              <a:t>Bilder -&gt; Jeden Pixel in RGB Werte schreiben</a:t>
            </a:r>
          </a:p>
          <a:p>
            <a:pPr marL="628650" lvl="1" indent="-171450">
              <a:buFontTx/>
              <a:buChar char="-"/>
            </a:pPr>
            <a:r>
              <a:rPr lang="de-DE"/>
              <a:t>Wörter/Sätze -&gt; Als </a:t>
            </a:r>
            <a:r>
              <a:rPr lang="de-DE" err="1"/>
              <a:t>word</a:t>
            </a:r>
            <a:r>
              <a:rPr lang="de-DE"/>
              <a:t> </a:t>
            </a:r>
            <a:r>
              <a:rPr lang="de-DE" err="1"/>
              <a:t>embedding</a:t>
            </a:r>
            <a:r>
              <a:rPr lang="de-DE"/>
              <a:t> darstellen</a:t>
            </a:r>
          </a:p>
          <a:p>
            <a:pPr marL="171450" lvl="0" indent="-171450">
              <a:buFontTx/>
              <a:buChar char="-"/>
            </a:pPr>
            <a:r>
              <a:rPr lang="de-DE"/>
              <a:t>Als Inputs nehmen wir 1 und 2. Hat keine Bedeutung, nur als Beispiel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9540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Welche </a:t>
            </a:r>
            <a:r>
              <a:rPr lang="de-DE" err="1"/>
              <a:t>inputs</a:t>
            </a:r>
            <a:r>
              <a:rPr lang="de-DE"/>
              <a:t> kann ein NN haben?</a:t>
            </a:r>
          </a:p>
          <a:p>
            <a:pPr marL="628650" lvl="1" indent="-171450">
              <a:buFontTx/>
              <a:buChar char="-"/>
            </a:pPr>
            <a:r>
              <a:rPr lang="de-DE"/>
              <a:t>Zahlen</a:t>
            </a:r>
          </a:p>
          <a:p>
            <a:pPr marL="628650" lvl="1" indent="-171450">
              <a:buFontTx/>
              <a:buChar char="-"/>
            </a:pPr>
            <a:r>
              <a:rPr lang="de-DE"/>
              <a:t>Bilder -&gt; Jeden Pixel in RGB Werte schreiben</a:t>
            </a:r>
          </a:p>
          <a:p>
            <a:pPr marL="628650" lvl="1" indent="-171450">
              <a:buFontTx/>
              <a:buChar char="-"/>
            </a:pPr>
            <a:r>
              <a:rPr lang="de-DE"/>
              <a:t>Wörter/Sätze -&gt; Als </a:t>
            </a:r>
            <a:r>
              <a:rPr lang="de-DE" err="1"/>
              <a:t>word</a:t>
            </a:r>
            <a:r>
              <a:rPr lang="de-DE"/>
              <a:t> </a:t>
            </a:r>
            <a:r>
              <a:rPr lang="de-DE" err="1"/>
              <a:t>embedding</a:t>
            </a:r>
            <a:r>
              <a:rPr lang="de-DE"/>
              <a:t> darstellen</a:t>
            </a:r>
          </a:p>
          <a:p>
            <a:pPr marL="171450" lvl="0" indent="-171450">
              <a:buFontTx/>
              <a:buChar char="-"/>
            </a:pPr>
            <a:r>
              <a:rPr lang="de-DE"/>
              <a:t>Als Inputs nehmen wir 1 und 2. Hat keine Bedeutung, nur als Beispiel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02406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Welche </a:t>
            </a:r>
            <a:r>
              <a:rPr lang="de-DE" err="1"/>
              <a:t>inputs</a:t>
            </a:r>
            <a:r>
              <a:rPr lang="de-DE"/>
              <a:t> kann ein NN haben?</a:t>
            </a:r>
          </a:p>
          <a:p>
            <a:pPr marL="628650" lvl="1" indent="-171450">
              <a:buFontTx/>
              <a:buChar char="-"/>
            </a:pPr>
            <a:r>
              <a:rPr lang="de-DE"/>
              <a:t>Zahlen</a:t>
            </a:r>
          </a:p>
          <a:p>
            <a:pPr marL="628650" lvl="1" indent="-171450">
              <a:buFontTx/>
              <a:buChar char="-"/>
            </a:pPr>
            <a:r>
              <a:rPr lang="de-DE"/>
              <a:t>Bilder -&gt; Jeden Pixel in RGB Werte schreiben</a:t>
            </a:r>
          </a:p>
          <a:p>
            <a:pPr marL="628650" lvl="1" indent="-171450">
              <a:buFontTx/>
              <a:buChar char="-"/>
            </a:pPr>
            <a:r>
              <a:rPr lang="de-DE"/>
              <a:t>Wörter/Sätze -&gt; Als </a:t>
            </a:r>
            <a:r>
              <a:rPr lang="de-DE" err="1"/>
              <a:t>word</a:t>
            </a:r>
            <a:r>
              <a:rPr lang="de-DE"/>
              <a:t> </a:t>
            </a:r>
            <a:r>
              <a:rPr lang="de-DE" err="1"/>
              <a:t>embedding</a:t>
            </a:r>
            <a:r>
              <a:rPr lang="de-DE"/>
              <a:t> darstellen</a:t>
            </a:r>
          </a:p>
          <a:p>
            <a:pPr marL="171450" lvl="0" indent="-171450">
              <a:buFontTx/>
              <a:buChar char="-"/>
            </a:pPr>
            <a:r>
              <a:rPr lang="de-DE"/>
              <a:t>Als Inputs nehmen wir 1 und 2. Hat keine Bedeutung, nur als Beispiel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53451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Welche </a:t>
            </a:r>
            <a:r>
              <a:rPr lang="de-DE" err="1"/>
              <a:t>inputs</a:t>
            </a:r>
            <a:r>
              <a:rPr lang="de-DE"/>
              <a:t> kann ein NN haben?</a:t>
            </a:r>
          </a:p>
          <a:p>
            <a:pPr marL="628650" lvl="1" indent="-171450">
              <a:buFontTx/>
              <a:buChar char="-"/>
            </a:pPr>
            <a:r>
              <a:rPr lang="de-DE"/>
              <a:t>Zahlen</a:t>
            </a:r>
          </a:p>
          <a:p>
            <a:pPr marL="628650" lvl="1" indent="-171450">
              <a:buFontTx/>
              <a:buChar char="-"/>
            </a:pPr>
            <a:r>
              <a:rPr lang="de-DE"/>
              <a:t>Bilder -&gt; Jeden Pixel in RGB Werte schreiben</a:t>
            </a:r>
          </a:p>
          <a:p>
            <a:pPr marL="628650" lvl="1" indent="-171450">
              <a:buFontTx/>
              <a:buChar char="-"/>
            </a:pPr>
            <a:r>
              <a:rPr lang="de-DE"/>
              <a:t>Wörter/Sätze -&gt; Als </a:t>
            </a:r>
            <a:r>
              <a:rPr lang="de-DE" err="1"/>
              <a:t>word</a:t>
            </a:r>
            <a:r>
              <a:rPr lang="de-DE"/>
              <a:t> </a:t>
            </a:r>
            <a:r>
              <a:rPr lang="de-DE" err="1"/>
              <a:t>embedding</a:t>
            </a:r>
            <a:r>
              <a:rPr lang="de-DE"/>
              <a:t> darstellen</a:t>
            </a:r>
          </a:p>
          <a:p>
            <a:pPr marL="171450" lvl="0" indent="-171450">
              <a:buFontTx/>
              <a:buChar char="-"/>
            </a:pPr>
            <a:r>
              <a:rPr lang="de-DE"/>
              <a:t>Als Inputs nehmen wir 1 und 2. Hat keine Bedeutung, nur als Beispiel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4215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Welche </a:t>
            </a:r>
            <a:r>
              <a:rPr lang="de-DE" err="1"/>
              <a:t>inputs</a:t>
            </a:r>
            <a:r>
              <a:rPr lang="de-DE"/>
              <a:t> kann ein NN haben?</a:t>
            </a:r>
          </a:p>
          <a:p>
            <a:pPr marL="628650" lvl="1" indent="-171450">
              <a:buFontTx/>
              <a:buChar char="-"/>
            </a:pPr>
            <a:r>
              <a:rPr lang="de-DE"/>
              <a:t>Zahlen</a:t>
            </a:r>
          </a:p>
          <a:p>
            <a:pPr marL="628650" lvl="1" indent="-171450">
              <a:buFontTx/>
              <a:buChar char="-"/>
            </a:pPr>
            <a:r>
              <a:rPr lang="de-DE"/>
              <a:t>Bilder -&gt; Jeden Pixel in RGB Werte schreiben</a:t>
            </a:r>
          </a:p>
          <a:p>
            <a:pPr marL="628650" lvl="1" indent="-171450">
              <a:buFontTx/>
              <a:buChar char="-"/>
            </a:pPr>
            <a:r>
              <a:rPr lang="de-DE"/>
              <a:t>Wörter/Sätze -&gt; Als </a:t>
            </a:r>
            <a:r>
              <a:rPr lang="de-DE" err="1"/>
              <a:t>word</a:t>
            </a:r>
            <a:r>
              <a:rPr lang="de-DE"/>
              <a:t> </a:t>
            </a:r>
            <a:r>
              <a:rPr lang="de-DE" err="1"/>
              <a:t>embedding</a:t>
            </a:r>
            <a:r>
              <a:rPr lang="de-DE"/>
              <a:t> darstellen</a:t>
            </a:r>
          </a:p>
          <a:p>
            <a:pPr marL="171450" lvl="0" indent="-171450">
              <a:buFontTx/>
              <a:buChar char="-"/>
            </a:pPr>
            <a:r>
              <a:rPr lang="de-DE"/>
              <a:t>Als Inputs nehmen wir 1 und 2. Hat keine Bedeutung, nur als Beispiel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91626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Welche </a:t>
            </a:r>
            <a:r>
              <a:rPr lang="de-DE" err="1"/>
              <a:t>inputs</a:t>
            </a:r>
            <a:r>
              <a:rPr lang="de-DE"/>
              <a:t> kann ein NN haben?</a:t>
            </a:r>
          </a:p>
          <a:p>
            <a:pPr marL="628650" lvl="1" indent="-171450">
              <a:buFontTx/>
              <a:buChar char="-"/>
            </a:pPr>
            <a:r>
              <a:rPr lang="de-DE"/>
              <a:t>Zahlen</a:t>
            </a:r>
          </a:p>
          <a:p>
            <a:pPr marL="628650" lvl="1" indent="-171450">
              <a:buFontTx/>
              <a:buChar char="-"/>
            </a:pPr>
            <a:r>
              <a:rPr lang="de-DE"/>
              <a:t>Bilder -&gt; Jeden Pixel in RGB Werte schreiben</a:t>
            </a:r>
          </a:p>
          <a:p>
            <a:pPr marL="628650" lvl="1" indent="-171450">
              <a:buFontTx/>
              <a:buChar char="-"/>
            </a:pPr>
            <a:r>
              <a:rPr lang="de-DE"/>
              <a:t>Wörter/Sätze -&gt; Als </a:t>
            </a:r>
            <a:r>
              <a:rPr lang="de-DE" err="1"/>
              <a:t>word</a:t>
            </a:r>
            <a:r>
              <a:rPr lang="de-DE"/>
              <a:t> </a:t>
            </a:r>
            <a:r>
              <a:rPr lang="de-DE" err="1"/>
              <a:t>embedding</a:t>
            </a:r>
            <a:r>
              <a:rPr lang="de-DE"/>
              <a:t> darstellen</a:t>
            </a:r>
          </a:p>
          <a:p>
            <a:pPr marL="171450" lvl="0" indent="-171450">
              <a:buFontTx/>
              <a:buChar char="-"/>
            </a:pPr>
            <a:r>
              <a:rPr lang="de-DE"/>
              <a:t>Als Inputs nehmen wir 1 und 2. Hat keine Bedeutung, nur als Beispiel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33244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Welche </a:t>
            </a:r>
            <a:r>
              <a:rPr lang="de-DE" err="1"/>
              <a:t>inputs</a:t>
            </a:r>
            <a:r>
              <a:rPr lang="de-DE"/>
              <a:t> kann ein NN haben?</a:t>
            </a:r>
          </a:p>
          <a:p>
            <a:pPr marL="628650" lvl="1" indent="-171450">
              <a:buFontTx/>
              <a:buChar char="-"/>
            </a:pPr>
            <a:r>
              <a:rPr lang="de-DE"/>
              <a:t>Zahlen</a:t>
            </a:r>
          </a:p>
          <a:p>
            <a:pPr marL="628650" lvl="1" indent="-171450">
              <a:buFontTx/>
              <a:buChar char="-"/>
            </a:pPr>
            <a:r>
              <a:rPr lang="de-DE"/>
              <a:t>Bilder -&gt; Jeden Pixel in RGB Werte schreiben</a:t>
            </a:r>
          </a:p>
          <a:p>
            <a:pPr marL="628650" lvl="1" indent="-171450">
              <a:buFontTx/>
              <a:buChar char="-"/>
            </a:pPr>
            <a:r>
              <a:rPr lang="de-DE"/>
              <a:t>Wörter/Sätze -&gt; Als </a:t>
            </a:r>
            <a:r>
              <a:rPr lang="de-DE" err="1"/>
              <a:t>word</a:t>
            </a:r>
            <a:r>
              <a:rPr lang="de-DE"/>
              <a:t> </a:t>
            </a:r>
            <a:r>
              <a:rPr lang="de-DE" err="1"/>
              <a:t>embedding</a:t>
            </a:r>
            <a:r>
              <a:rPr lang="de-DE"/>
              <a:t> darstellen</a:t>
            </a:r>
          </a:p>
          <a:p>
            <a:pPr marL="171450" lvl="0" indent="-171450">
              <a:buFontTx/>
              <a:buChar char="-"/>
            </a:pPr>
            <a:r>
              <a:rPr lang="de-DE"/>
              <a:t>Als Inputs nehmen wir 1 und 2. Hat keine Bedeutung, nur als Beispiel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3630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Sprach und </a:t>
            </a:r>
            <a:r>
              <a:rPr lang="de-DE" err="1"/>
              <a:t>gesichtserkennung</a:t>
            </a:r>
            <a:r>
              <a:rPr lang="de-DE"/>
              <a:t> DL</a:t>
            </a:r>
          </a:p>
          <a:p>
            <a:pPr marL="171450" indent="-171450">
              <a:buFontTx/>
              <a:buChar char="-"/>
            </a:pPr>
            <a:r>
              <a:rPr lang="de-DE"/>
              <a:t>Deep Learning sind einfach nur neuronale Netze mit mehreren </a:t>
            </a:r>
            <a:r>
              <a:rPr lang="de-DE" err="1"/>
              <a:t>Layern</a:t>
            </a:r>
            <a:endParaRPr lang="de-DE"/>
          </a:p>
          <a:p>
            <a:pPr marL="17145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76724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Welche </a:t>
            </a:r>
            <a:r>
              <a:rPr lang="de-DE" err="1"/>
              <a:t>inputs</a:t>
            </a:r>
            <a:r>
              <a:rPr lang="de-DE"/>
              <a:t> kann ein NN haben?</a:t>
            </a:r>
          </a:p>
          <a:p>
            <a:pPr marL="628650" lvl="1" indent="-171450">
              <a:buFontTx/>
              <a:buChar char="-"/>
            </a:pPr>
            <a:r>
              <a:rPr lang="de-DE"/>
              <a:t>Zahlen</a:t>
            </a:r>
          </a:p>
          <a:p>
            <a:pPr marL="628650" lvl="1" indent="-171450">
              <a:buFontTx/>
              <a:buChar char="-"/>
            </a:pPr>
            <a:r>
              <a:rPr lang="de-DE"/>
              <a:t>Bilder -&gt; Jeden Pixel in RGB Werte schreiben</a:t>
            </a:r>
          </a:p>
          <a:p>
            <a:pPr marL="628650" lvl="1" indent="-171450">
              <a:buFontTx/>
              <a:buChar char="-"/>
            </a:pPr>
            <a:r>
              <a:rPr lang="de-DE"/>
              <a:t>Wörter/Sätze -&gt; Als </a:t>
            </a:r>
            <a:r>
              <a:rPr lang="de-DE" err="1"/>
              <a:t>word</a:t>
            </a:r>
            <a:r>
              <a:rPr lang="de-DE"/>
              <a:t> </a:t>
            </a:r>
            <a:r>
              <a:rPr lang="de-DE" err="1"/>
              <a:t>embedding</a:t>
            </a:r>
            <a:r>
              <a:rPr lang="de-DE"/>
              <a:t> darstellen</a:t>
            </a:r>
          </a:p>
          <a:p>
            <a:pPr marL="171450" lvl="0" indent="-171450">
              <a:buFontTx/>
              <a:buChar char="-"/>
            </a:pPr>
            <a:r>
              <a:rPr lang="de-DE"/>
              <a:t>Als Inputs nehmen wir 1 und 2. Hat keine Bedeutung, nur als Beispiel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0886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Welche </a:t>
            </a:r>
            <a:r>
              <a:rPr lang="de-DE" err="1"/>
              <a:t>inputs</a:t>
            </a:r>
            <a:r>
              <a:rPr lang="de-DE"/>
              <a:t> kann ein NN haben?</a:t>
            </a:r>
          </a:p>
          <a:p>
            <a:pPr marL="628650" lvl="1" indent="-171450">
              <a:buFontTx/>
              <a:buChar char="-"/>
            </a:pPr>
            <a:r>
              <a:rPr lang="de-DE"/>
              <a:t>Zahlen</a:t>
            </a:r>
          </a:p>
          <a:p>
            <a:pPr marL="628650" lvl="1" indent="-171450">
              <a:buFontTx/>
              <a:buChar char="-"/>
            </a:pPr>
            <a:r>
              <a:rPr lang="de-DE"/>
              <a:t>Bilder -&gt; Jeden Pixel in RGB Werte schreiben</a:t>
            </a:r>
          </a:p>
          <a:p>
            <a:pPr marL="628650" lvl="1" indent="-171450">
              <a:buFontTx/>
              <a:buChar char="-"/>
            </a:pPr>
            <a:r>
              <a:rPr lang="de-DE"/>
              <a:t>Wörter/Sätze -&gt; Als </a:t>
            </a:r>
            <a:r>
              <a:rPr lang="de-DE" err="1"/>
              <a:t>word</a:t>
            </a:r>
            <a:r>
              <a:rPr lang="de-DE"/>
              <a:t> </a:t>
            </a:r>
            <a:r>
              <a:rPr lang="de-DE" err="1"/>
              <a:t>embedding</a:t>
            </a:r>
            <a:r>
              <a:rPr lang="de-DE"/>
              <a:t> darstellen</a:t>
            </a:r>
          </a:p>
          <a:p>
            <a:pPr marL="171450" lvl="0" indent="-171450">
              <a:buFontTx/>
              <a:buChar char="-"/>
            </a:pPr>
            <a:r>
              <a:rPr lang="de-DE"/>
              <a:t>Als Inputs nehmen wir 1 und 2. Hat keine Bedeutung, nur als Beispiel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9838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Welche </a:t>
            </a:r>
            <a:r>
              <a:rPr lang="de-DE" err="1"/>
              <a:t>inputs</a:t>
            </a:r>
            <a:r>
              <a:rPr lang="de-DE"/>
              <a:t> kann ein NN haben?</a:t>
            </a:r>
          </a:p>
          <a:p>
            <a:pPr marL="628650" lvl="1" indent="-171450">
              <a:buFontTx/>
              <a:buChar char="-"/>
            </a:pPr>
            <a:r>
              <a:rPr lang="de-DE"/>
              <a:t>Zahlen</a:t>
            </a:r>
          </a:p>
          <a:p>
            <a:pPr marL="628650" lvl="1" indent="-171450">
              <a:buFontTx/>
              <a:buChar char="-"/>
            </a:pPr>
            <a:r>
              <a:rPr lang="de-DE"/>
              <a:t>Bilder -&gt; Jeden Pixel in RGB Werte schreiben</a:t>
            </a:r>
          </a:p>
          <a:p>
            <a:pPr marL="628650" lvl="1" indent="-171450">
              <a:buFontTx/>
              <a:buChar char="-"/>
            </a:pPr>
            <a:r>
              <a:rPr lang="de-DE"/>
              <a:t>Wörter/Sätze -&gt; Als </a:t>
            </a:r>
            <a:r>
              <a:rPr lang="de-DE" err="1"/>
              <a:t>word</a:t>
            </a:r>
            <a:r>
              <a:rPr lang="de-DE"/>
              <a:t> </a:t>
            </a:r>
            <a:r>
              <a:rPr lang="de-DE" err="1"/>
              <a:t>embedding</a:t>
            </a:r>
            <a:r>
              <a:rPr lang="de-DE"/>
              <a:t> darstellen</a:t>
            </a:r>
          </a:p>
          <a:p>
            <a:pPr marL="171450" lvl="0" indent="-171450">
              <a:buFontTx/>
              <a:buChar char="-"/>
            </a:pPr>
            <a:r>
              <a:rPr lang="de-DE"/>
              <a:t>Als Inputs nehmen wir 1 und 2. Hat keine Bedeutung, nur als Beispiel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07818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Welche </a:t>
            </a:r>
            <a:r>
              <a:rPr lang="de-DE" err="1"/>
              <a:t>inputs</a:t>
            </a:r>
            <a:r>
              <a:rPr lang="de-DE"/>
              <a:t> kann ein NN haben?</a:t>
            </a:r>
          </a:p>
          <a:p>
            <a:pPr marL="628650" lvl="1" indent="-171450">
              <a:buFontTx/>
              <a:buChar char="-"/>
            </a:pPr>
            <a:r>
              <a:rPr lang="de-DE"/>
              <a:t>Zahlen</a:t>
            </a:r>
          </a:p>
          <a:p>
            <a:pPr marL="628650" lvl="1" indent="-171450">
              <a:buFontTx/>
              <a:buChar char="-"/>
            </a:pPr>
            <a:r>
              <a:rPr lang="de-DE"/>
              <a:t>Bilder -&gt; Jeden Pixel in RGB Werte schreiben</a:t>
            </a:r>
          </a:p>
          <a:p>
            <a:pPr marL="628650" lvl="1" indent="-171450">
              <a:buFontTx/>
              <a:buChar char="-"/>
            </a:pPr>
            <a:r>
              <a:rPr lang="de-DE"/>
              <a:t>Wörter/Sätze -&gt; Als </a:t>
            </a:r>
            <a:r>
              <a:rPr lang="de-DE" err="1"/>
              <a:t>word</a:t>
            </a:r>
            <a:r>
              <a:rPr lang="de-DE"/>
              <a:t> </a:t>
            </a:r>
            <a:r>
              <a:rPr lang="de-DE" err="1"/>
              <a:t>embedding</a:t>
            </a:r>
            <a:r>
              <a:rPr lang="de-DE"/>
              <a:t> darstellen</a:t>
            </a:r>
          </a:p>
          <a:p>
            <a:pPr marL="171450" lvl="0" indent="-171450">
              <a:buFontTx/>
              <a:buChar char="-"/>
            </a:pPr>
            <a:r>
              <a:rPr lang="de-DE"/>
              <a:t>Als Inputs nehmen wir 1 und 2. Hat keine Bedeutung, nur als Beispiel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05190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Welche </a:t>
            </a:r>
            <a:r>
              <a:rPr lang="de-DE" err="1"/>
              <a:t>inputs</a:t>
            </a:r>
            <a:r>
              <a:rPr lang="de-DE"/>
              <a:t> kann ein NN haben?</a:t>
            </a:r>
          </a:p>
          <a:p>
            <a:pPr marL="628650" lvl="1" indent="-171450">
              <a:buFontTx/>
              <a:buChar char="-"/>
            </a:pPr>
            <a:r>
              <a:rPr lang="de-DE"/>
              <a:t>Zahlen</a:t>
            </a:r>
          </a:p>
          <a:p>
            <a:pPr marL="628650" lvl="1" indent="-171450">
              <a:buFontTx/>
              <a:buChar char="-"/>
            </a:pPr>
            <a:r>
              <a:rPr lang="de-DE"/>
              <a:t>Bilder -&gt; Jeden Pixel in RGB Werte schreiben</a:t>
            </a:r>
          </a:p>
          <a:p>
            <a:pPr marL="628650" lvl="1" indent="-171450">
              <a:buFontTx/>
              <a:buChar char="-"/>
            </a:pPr>
            <a:r>
              <a:rPr lang="de-DE"/>
              <a:t>Wörter/Sätze -&gt; Als </a:t>
            </a:r>
            <a:r>
              <a:rPr lang="de-DE" err="1"/>
              <a:t>word</a:t>
            </a:r>
            <a:r>
              <a:rPr lang="de-DE"/>
              <a:t> </a:t>
            </a:r>
            <a:r>
              <a:rPr lang="de-DE" err="1"/>
              <a:t>embedding</a:t>
            </a:r>
            <a:r>
              <a:rPr lang="de-DE"/>
              <a:t> darstellen</a:t>
            </a:r>
          </a:p>
          <a:p>
            <a:pPr marL="171450" lvl="0" indent="-171450">
              <a:buFontTx/>
              <a:buChar char="-"/>
            </a:pPr>
            <a:r>
              <a:rPr lang="de-DE"/>
              <a:t>Als Inputs nehmen wir 1 und 2. Hat keine Bedeutung, nur als Beispiel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95808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Welche </a:t>
            </a:r>
            <a:r>
              <a:rPr lang="de-DE" err="1"/>
              <a:t>inputs</a:t>
            </a:r>
            <a:r>
              <a:rPr lang="de-DE"/>
              <a:t> kann ein NN haben?</a:t>
            </a:r>
          </a:p>
          <a:p>
            <a:pPr marL="628650" lvl="1" indent="-171450">
              <a:buFontTx/>
              <a:buChar char="-"/>
            </a:pPr>
            <a:r>
              <a:rPr lang="de-DE"/>
              <a:t>Zahlen</a:t>
            </a:r>
          </a:p>
          <a:p>
            <a:pPr marL="628650" lvl="1" indent="-171450">
              <a:buFontTx/>
              <a:buChar char="-"/>
            </a:pPr>
            <a:r>
              <a:rPr lang="de-DE"/>
              <a:t>Bilder -&gt; Jeden Pixel in RGB Werte schreiben</a:t>
            </a:r>
          </a:p>
          <a:p>
            <a:pPr marL="628650" lvl="1" indent="-171450">
              <a:buFontTx/>
              <a:buChar char="-"/>
            </a:pPr>
            <a:r>
              <a:rPr lang="de-DE"/>
              <a:t>Wörter/Sätze -&gt; Als </a:t>
            </a:r>
            <a:r>
              <a:rPr lang="de-DE" err="1"/>
              <a:t>word</a:t>
            </a:r>
            <a:r>
              <a:rPr lang="de-DE"/>
              <a:t> </a:t>
            </a:r>
            <a:r>
              <a:rPr lang="de-DE" err="1"/>
              <a:t>embedding</a:t>
            </a:r>
            <a:r>
              <a:rPr lang="de-DE"/>
              <a:t> darstellen</a:t>
            </a:r>
          </a:p>
          <a:p>
            <a:pPr marL="171450" lvl="0" indent="-171450">
              <a:buFontTx/>
              <a:buChar char="-"/>
            </a:pPr>
            <a:r>
              <a:rPr lang="de-DE"/>
              <a:t>Als Inputs nehmen wir 1 und 2. Hat keine Bedeutung, nur als Beispiel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2174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Welche </a:t>
            </a:r>
            <a:r>
              <a:rPr lang="de-DE" err="1"/>
              <a:t>inputs</a:t>
            </a:r>
            <a:r>
              <a:rPr lang="de-DE"/>
              <a:t> kann ein NN haben?</a:t>
            </a:r>
          </a:p>
          <a:p>
            <a:pPr marL="628650" lvl="1" indent="-171450">
              <a:buFontTx/>
              <a:buChar char="-"/>
            </a:pPr>
            <a:r>
              <a:rPr lang="de-DE"/>
              <a:t>Zahlen</a:t>
            </a:r>
          </a:p>
          <a:p>
            <a:pPr marL="628650" lvl="1" indent="-171450">
              <a:buFontTx/>
              <a:buChar char="-"/>
            </a:pPr>
            <a:r>
              <a:rPr lang="de-DE"/>
              <a:t>Bilder -&gt; Jeden Pixel in RGB Werte schreiben</a:t>
            </a:r>
          </a:p>
          <a:p>
            <a:pPr marL="628650" lvl="1" indent="-171450">
              <a:buFontTx/>
              <a:buChar char="-"/>
            </a:pPr>
            <a:r>
              <a:rPr lang="de-DE"/>
              <a:t>Wörter/Sätze -&gt; Als </a:t>
            </a:r>
            <a:r>
              <a:rPr lang="de-DE" err="1"/>
              <a:t>word</a:t>
            </a:r>
            <a:r>
              <a:rPr lang="de-DE"/>
              <a:t> </a:t>
            </a:r>
            <a:r>
              <a:rPr lang="de-DE" err="1"/>
              <a:t>embedding</a:t>
            </a:r>
            <a:r>
              <a:rPr lang="de-DE"/>
              <a:t> darstellen</a:t>
            </a:r>
          </a:p>
          <a:p>
            <a:pPr marL="171450" lvl="0" indent="-171450">
              <a:buFontTx/>
              <a:buChar char="-"/>
            </a:pPr>
            <a:r>
              <a:rPr lang="de-DE"/>
              <a:t>Als Inputs nehmen wir 1 und 2. Hat keine Bedeutung, nur als Beispiel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52743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Vormachen oder Schüler machen es selbst am eigenen Rechner</a:t>
            </a:r>
          </a:p>
          <a:p>
            <a:pPr marL="171450" indent="-171450">
              <a:buFontTx/>
              <a:buChar char="-"/>
            </a:pPr>
            <a:r>
              <a:rPr lang="de-DE"/>
              <a:t>https://quickdraw.withgoogle.com/ </a:t>
            </a:r>
          </a:p>
          <a:p>
            <a:pPr marL="628650" lvl="1" indent="-171450">
              <a:buFontTx/>
              <a:buChar char="-"/>
            </a:pPr>
            <a:r>
              <a:rPr lang="de-DE"/>
              <a:t>Ein NN versucht deine Zeichnung zu erraten -&gt; Mehrklassen </a:t>
            </a:r>
            <a:r>
              <a:rPr lang="de-DE" err="1"/>
              <a:t>klassifizierung</a:t>
            </a:r>
            <a:endParaRPr lang="de-DE"/>
          </a:p>
          <a:p>
            <a:pPr marL="171450" indent="-171450">
              <a:buFontTx/>
              <a:buChar char="-"/>
            </a:pPr>
            <a:r>
              <a:rPr lang="de-DE"/>
              <a:t>https://www.whichfaceisreal.com/index.php </a:t>
            </a:r>
          </a:p>
          <a:p>
            <a:pPr marL="628650" lvl="1" indent="-171450">
              <a:buFontTx/>
              <a:buChar char="-"/>
            </a:pPr>
            <a:r>
              <a:rPr lang="de-DE"/>
              <a:t>Ein Bild ist von einer echten Person, das andere wurde durch eine KI erstellt -&gt; binäre Klassifizierung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9012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Könnt ihr Regeln erkennen?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84896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Die Affen unterscheiden sich lediglich im Augen- und Mundbereich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0043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Sprach und </a:t>
            </a:r>
            <a:r>
              <a:rPr lang="de-DE" err="1"/>
              <a:t>gesichtserkennung</a:t>
            </a:r>
            <a:r>
              <a:rPr lang="de-DE"/>
              <a:t> DL</a:t>
            </a:r>
          </a:p>
          <a:p>
            <a:pPr marL="171450" indent="-171450">
              <a:buFontTx/>
              <a:buChar char="-"/>
            </a:pPr>
            <a:r>
              <a:rPr lang="de-DE"/>
              <a:t>Deep Learning sind einfach nur neuronale Netze mit mehreren </a:t>
            </a:r>
            <a:r>
              <a:rPr lang="de-DE" err="1"/>
              <a:t>Layern</a:t>
            </a:r>
            <a:endParaRPr lang="de-DE"/>
          </a:p>
          <a:p>
            <a:pPr marL="17145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71997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Man kann Regeln aufstellen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86700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Eine Art und Weise, diese Regeln zu veranschaulichen: Entscheidungsbaum</a:t>
            </a:r>
          </a:p>
          <a:p>
            <a:pPr marL="171450" indent="-171450">
              <a:buFontTx/>
              <a:buChar char="-"/>
            </a:pPr>
            <a:r>
              <a:rPr lang="de-DE"/>
              <a:t>Dieser Baum wurde mittels KI generiert und ist deshalb so einfach</a:t>
            </a:r>
          </a:p>
          <a:p>
            <a:pPr marL="171450" indent="-171450">
              <a:buFontTx/>
              <a:buChar char="-"/>
            </a:pPr>
            <a:r>
              <a:rPr lang="de-DE"/>
              <a:t>Wird auch in der Praxis verwendet</a:t>
            </a:r>
          </a:p>
          <a:p>
            <a:pPr marL="171450" indent="-171450">
              <a:buFontTx/>
              <a:buChar char="-"/>
            </a:pPr>
            <a:r>
              <a:rPr lang="de-DE"/>
              <a:t>Regeln, die abgeleitet werden können:</a:t>
            </a:r>
          </a:p>
          <a:p>
            <a:pPr marL="628650" lvl="1" indent="-171450">
              <a:buFontTx/>
              <a:buChar char="-"/>
            </a:pPr>
            <a:r>
              <a:rPr lang="de-DE"/>
              <a:t>Lächelnder Mund und Augen nicht XX: Beißt nicht</a:t>
            </a:r>
          </a:p>
          <a:p>
            <a:pPr marL="628650" lvl="1" indent="-171450">
              <a:buFontTx/>
              <a:buChar char="-"/>
            </a:pPr>
            <a:r>
              <a:rPr lang="de-DE"/>
              <a:t>Kein lächelnder Mund: beißt</a:t>
            </a:r>
          </a:p>
          <a:p>
            <a:pPr marL="628650" lvl="1" indent="-171450">
              <a:buFontTx/>
              <a:buChar char="-"/>
            </a:pPr>
            <a:r>
              <a:rPr lang="de-DE"/>
              <a:t>Lächelnder Mund und XX Augen: Beißt</a:t>
            </a:r>
          </a:p>
          <a:p>
            <a:pPr marL="171450" indent="-171450">
              <a:buFontTx/>
              <a:buChar char="-"/>
            </a:pPr>
            <a:r>
              <a:rPr lang="de-DE"/>
              <a:t>Ist ein Algorithmus für Klassifizierung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33099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Funktioniert auch für neue Daten/Affen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42242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 panose="020F0502020204030204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76145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Handy mit Gesicht/Fingerabdruck entsperren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86989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Schilder klassifizieren ist Mehrklassen-Klassifizierung</a:t>
            </a:r>
          </a:p>
          <a:p>
            <a:pPr marL="171450" indent="-171450">
              <a:buFontTx/>
              <a:buChar char="-"/>
            </a:pPr>
            <a:r>
              <a:rPr lang="de-DE"/>
              <a:t>Spam oder nicht Spam ist eine binäre Klassifizierung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4536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27782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56876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0705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Sprach und </a:t>
            </a:r>
            <a:r>
              <a:rPr lang="de-DE" err="1"/>
              <a:t>gesichtserkennung</a:t>
            </a:r>
            <a:r>
              <a:rPr lang="de-DE"/>
              <a:t> DL</a:t>
            </a:r>
          </a:p>
          <a:p>
            <a:pPr marL="171450" indent="-171450">
              <a:buFontTx/>
              <a:buChar char="-"/>
            </a:pPr>
            <a:r>
              <a:rPr lang="de-DE"/>
              <a:t>Deep Learning sind einfach nur neuronale Netze mit mehreren </a:t>
            </a:r>
            <a:r>
              <a:rPr lang="de-DE" err="1"/>
              <a:t>Layern</a:t>
            </a:r>
            <a:endParaRPr lang="de-DE"/>
          </a:p>
          <a:p>
            <a:pPr marL="17145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0951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Sprach und </a:t>
            </a:r>
            <a:r>
              <a:rPr lang="de-DE" err="1"/>
              <a:t>gesichtserkennung</a:t>
            </a:r>
            <a:r>
              <a:rPr lang="de-DE"/>
              <a:t> DL</a:t>
            </a:r>
          </a:p>
          <a:p>
            <a:pPr marL="171450" indent="-171450">
              <a:buFontTx/>
              <a:buChar char="-"/>
            </a:pPr>
            <a:r>
              <a:rPr lang="de-DE"/>
              <a:t>Deep Learning sind einfach nur neuronale Netze mit mehreren </a:t>
            </a:r>
            <a:r>
              <a:rPr lang="de-DE" err="1"/>
              <a:t>Layern</a:t>
            </a:r>
            <a:endParaRPr lang="de-DE"/>
          </a:p>
          <a:p>
            <a:pPr marL="17145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358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Themen im Video:</a:t>
            </a:r>
          </a:p>
          <a:p>
            <a:pPr marL="628650" lvl="1" indent="-171450">
              <a:buFontTx/>
              <a:buChar char="-"/>
            </a:pPr>
            <a:r>
              <a:rPr lang="de-DE"/>
              <a:t>Neuronen/Knoten und Kanten</a:t>
            </a:r>
          </a:p>
          <a:p>
            <a:pPr marL="628650" lvl="1" indent="-171450">
              <a:buFontTx/>
              <a:buChar char="-"/>
            </a:pPr>
            <a:r>
              <a:rPr lang="de-DE"/>
              <a:t>Eingabeschicht, verborgene Schicht und Ausgabeschicht</a:t>
            </a:r>
          </a:p>
          <a:p>
            <a:pPr marL="628650" lvl="1" indent="-171450">
              <a:buFontTx/>
              <a:buChar char="-"/>
            </a:pPr>
            <a:r>
              <a:rPr lang="de-DE"/>
              <a:t>Gewichte</a:t>
            </a:r>
          </a:p>
          <a:p>
            <a:pPr marL="628650" lvl="1" indent="-171450">
              <a:buFontTx/>
              <a:buChar char="-"/>
            </a:pPr>
            <a:r>
              <a:rPr lang="de-DE"/>
              <a:t>Aktivierungsfunktion</a:t>
            </a:r>
          </a:p>
          <a:p>
            <a:pPr marL="628650" lvl="1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1123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Das werden wir anhand eines Beispiels machen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1485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Das werden wir anhand eines Beispiels machen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0052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Das werden wir anhand eines Beispiels machen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587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6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emf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br>
              <a:rPr lang="de-DE"/>
            </a:br>
            <a:br>
              <a:rPr lang="de-DE"/>
            </a:br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1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</a:t>
            </a:r>
          </a:p>
        </p:txBody>
      </p:sp>
      <p:grpSp>
        <p:nvGrpSpPr>
          <p:cNvPr id="27" name="Regieanweisungen"/>
          <p:cNvGrpSpPr/>
          <p:nvPr/>
        </p:nvGrpSpPr>
        <p:grpSpPr>
          <a:xfrm>
            <a:off x="406400" y="-468000"/>
            <a:ext cx="14521600" cy="1980001"/>
            <a:chOff x="304800" y="-468001"/>
            <a:chExt cx="10891200" cy="1980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1" y="6984001"/>
            <a:ext cx="7375299" cy="216000"/>
          </a:xfrm>
        </p:spPr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8" y="6984001"/>
            <a:ext cx="1899711" cy="216000"/>
          </a:xfrm>
        </p:spPr>
        <p:txBody>
          <a:bodyPr/>
          <a:lstStyle/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C76965CB-8BC6-40F7-9EE1-139D5916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fld id="{D295F53C-FF6B-45FD-B8E6-FE0871E38283}" type="datetime1">
              <a:rPr lang="de-DE" smtClean="0"/>
              <a:t>28.09.2023</a:t>
            </a:fld>
            <a:endParaRPr lang="de-DE"/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386000" y="5311011"/>
            <a:ext cx="10397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Thema des Referats Thema des Referats Thema des Referats Thema des Referats </a:t>
            </a:r>
          </a:p>
        </p:txBody>
      </p:sp>
      <p:pic>
        <p:nvPicPr>
          <p:cNvPr id="17" name="Logo HHN">
            <a:extLst>
              <a:ext uri="{FF2B5EF4-FFF2-40B4-BE49-F238E27FC236}">
                <a16:creationId xmlns:a16="http://schemas.microsoft.com/office/drawing/2014/main" id="{C84B1A6D-3DF8-4F58-88C7-3F544E41E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0066C18D-46D1-4FD0-B624-24CB6294D971}"/>
              </a:ext>
            </a:extLst>
          </p:cNvPr>
          <p:cNvSpPr>
            <a:spLocks noGrp="1" noChangeAspect="1"/>
          </p:cNvSpPr>
          <p:nvPr>
            <p:ph type="body" orient="vert" idx="21" hasCustomPrompt="1"/>
          </p:nvPr>
        </p:nvSpPr>
        <p:spPr>
          <a:xfrm>
            <a:off x="1152000" y="4904882"/>
            <a:ext cx="128025" cy="204840"/>
          </a:xfrm>
          <a:blipFill>
            <a:blip r:embed="rId4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Bitte nicht</a:t>
            </a:r>
            <a:br>
              <a:rPr lang="de-DE"/>
            </a:br>
            <a:r>
              <a:rPr lang="de-DE"/>
              <a:t>verschieben</a:t>
            </a:r>
          </a:p>
        </p:txBody>
      </p:sp>
      <p:pic>
        <p:nvPicPr>
          <p:cNvPr id="4" name="Grafik 3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42C66394-4493-AFD3-A596-AC58BD9DF52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700" y="-1"/>
            <a:ext cx="1636589" cy="115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089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2" orient="horz" pos="78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4C5F2-BB2F-4A6A-A8CA-38A8FEA38F97}" type="datetime1">
              <a:rPr lang="de-DE" smtClean="0"/>
              <a:t>28.09.2023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033700"/>
            <a:ext cx="11377084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565404"/>
            <a:ext cx="5592519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2002" y="2565404"/>
            <a:ext cx="5591487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170320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74C7F-1652-45C0-BBF6-53B5FC61BE4A}" type="datetime1">
              <a:rPr lang="de-DE" smtClean="0"/>
              <a:t>28.09.2023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0"/>
            <a:ext cx="11377085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565404"/>
            <a:ext cx="11377084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</p:txBody>
      </p:sp>
    </p:spTree>
    <p:extLst>
      <p:ext uri="{BB962C8B-B14F-4D97-AF65-F5344CB8AC3E}">
        <p14:creationId xmlns:p14="http://schemas.microsoft.com/office/powerpoint/2010/main" val="9697507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7CAC1-77C1-401E-A912-03BDCAF71E67}" type="datetime1">
              <a:rPr lang="de-DE" smtClean="0"/>
              <a:t>28.09.2023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99625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3A6BF-7CCA-4FA8-A206-433E28CA66DA}" type="datetime1">
              <a:rPr lang="de-DE" smtClean="0"/>
              <a:t>28.09.2023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Seminarkurs KI – gemeinsam – Einführung in die KI 2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88000" y="4284000"/>
            <a:ext cx="9695489" cy="1959639"/>
          </a:xfrm>
        </p:spPr>
        <p:txBody>
          <a:bodyPr vert="horz"/>
          <a:lstStyle>
            <a:lvl1pPr marL="0" marR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99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Bei Fragen kontaktieren Sie bitte:</a:t>
            </a:r>
            <a:br>
              <a:rPr lang="de-DE"/>
            </a:br>
            <a:r>
              <a:rPr lang="de-DE"/>
              <a:t>Vorname Nachname (Menü &gt; Listenebne erhöhen)</a:t>
            </a:r>
            <a:br>
              <a:rPr lang="de-DE"/>
            </a:br>
            <a:r>
              <a:rPr lang="de-DE"/>
              <a:t>Fakultät XY | Fachrichtung </a:t>
            </a:r>
            <a:br>
              <a:rPr lang="de-DE"/>
            </a:br>
            <a:r>
              <a:rPr lang="de-DE"/>
              <a:t>meike.muster@hs-heilbronn.de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087996" y="2097092"/>
            <a:ext cx="9695489" cy="1915337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Schlusswort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CE84AFA-A866-402D-A07B-4A22F5614A5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6000" y="4716000"/>
            <a:ext cx="108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3769178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E6D68-E56D-432A-8178-A741A74F78F1}" type="datetime1">
              <a:rPr lang="de-DE" smtClean="0"/>
              <a:t>28.09.2023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4A6D9-F076-4F89-ADA2-89BAF04B42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88277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DB77-5A4C-42FE-A3BA-865075728C10}" type="datetime1">
              <a:rPr lang="de-DE" smtClean="0"/>
              <a:t>28.09.2023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8796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br>
              <a:rPr lang="de-DE"/>
            </a:br>
            <a:br>
              <a:rPr lang="de-DE"/>
            </a:br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fld id="{F70D533B-A997-4F16-927F-FAD52452DB76}" type="datetime1">
              <a:rPr lang="de-DE" smtClean="0"/>
              <a:t>28.09.2023</a:t>
            </a:fld>
            <a:endParaRPr lang="de-DE"/>
          </a:p>
        </p:txBody>
      </p:sp>
      <p:grpSp>
        <p:nvGrpSpPr>
          <p:cNvPr id="27" name="Regieanweisungen"/>
          <p:cNvGrpSpPr/>
          <p:nvPr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7" name="Logo HHN">
            <a:extLst>
              <a:ext uri="{FF2B5EF4-FFF2-40B4-BE49-F238E27FC236}">
                <a16:creationId xmlns:a16="http://schemas.microsoft.com/office/drawing/2014/main" id="{0D523BEA-89A6-4B17-B26B-DE39D2806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Bitte nicht</a:t>
            </a:r>
            <a:br>
              <a:rPr lang="de-DE"/>
            </a:br>
            <a:r>
              <a:rPr lang="de-DE"/>
              <a:t>verschieben</a:t>
            </a:r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  <p:pic>
        <p:nvPicPr>
          <p:cNvPr id="6" name="Grafik 5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98550D75-11A3-4422-6679-B7531805F94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700" y="-1"/>
            <a:ext cx="1636589" cy="115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507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2" orient="horz" pos="78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br>
              <a:rPr lang="de-DE"/>
            </a:br>
            <a:br>
              <a:rPr lang="de-DE"/>
            </a:br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-359999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fld id="{82A40FD4-26DB-4352-9BA3-8F8ADD4DB02C}" type="datetime1">
              <a:rPr lang="de-DE" smtClean="0"/>
              <a:t>28.09.2023</a:t>
            </a:fld>
            <a:endParaRPr lang="de-DE"/>
          </a:p>
        </p:txBody>
      </p:sp>
      <p:grpSp>
        <p:nvGrpSpPr>
          <p:cNvPr id="27" name="Regieanweisungen"/>
          <p:cNvGrpSpPr/>
          <p:nvPr/>
        </p:nvGrpSpPr>
        <p:grpSpPr>
          <a:xfrm>
            <a:off x="406400" y="-468000"/>
            <a:ext cx="14521600" cy="7668001"/>
            <a:chOff x="304800" y="-468000"/>
            <a:chExt cx="10891200" cy="7668000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0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1" name="Logo HHN">
            <a:extLst>
              <a:ext uri="{FF2B5EF4-FFF2-40B4-BE49-F238E27FC236}">
                <a16:creationId xmlns:a16="http://schemas.microsoft.com/office/drawing/2014/main" id="{3E29E0E6-E9A4-45BD-AC05-6A30C96DF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F57B46E9-4640-4F5B-9593-5773681046DA}"/>
              </a:ext>
            </a:extLst>
          </p:cNvPr>
          <p:cNvSpPr>
            <a:spLocks noGrp="1" noChangeAspect="1"/>
          </p:cNvSpPr>
          <p:nvPr>
            <p:ph type="body" orient="vert" idx="20" hasCustomPrompt="1"/>
          </p:nvPr>
        </p:nvSpPr>
        <p:spPr>
          <a:xfrm>
            <a:off x="1026000" y="4914406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Bitte nicht</a:t>
            </a:r>
            <a:br>
              <a:rPr lang="de-DE"/>
            </a:br>
            <a:r>
              <a:rPr lang="de-DE"/>
              <a:t>verschieben</a:t>
            </a:r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4A18A00-C4DE-4EFB-897C-5FA7DAA4A4D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7200" y="30531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PLATZHALTER INSTITUTS-LOGO über den Button Bild einfügen Logo laden 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4BA0EB51-026E-42B4-8C5C-5B7C35506F2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622400" y="30470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PLATZHALTER INSTITUTS-LOGO über den Button Bild einfügen Logo laden </a:t>
            </a:r>
          </a:p>
        </p:txBody>
      </p:sp>
      <p:sp>
        <p:nvSpPr>
          <p:cNvPr id="22" name="Foliennummernplatzhalter 10">
            <a:extLst>
              <a:ext uri="{FF2B5EF4-FFF2-40B4-BE49-F238E27FC236}">
                <a16:creationId xmlns:a16="http://schemas.microsoft.com/office/drawing/2014/main" id="{6548D90A-54FB-4C5B-81B4-F47C54D4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  <p:pic>
        <p:nvPicPr>
          <p:cNvPr id="6" name="Grafik 5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3AEA8BBA-DE14-F0AF-F5AB-457903569CE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700" y="-1"/>
            <a:ext cx="1636589" cy="115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0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2" orient="horz" pos="78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7085" y="3768205"/>
            <a:ext cx="11056403" cy="1531425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1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fld id="{46FA46B1-ED73-49FF-90C4-377E857D8EBC}" type="datetime1">
              <a:rPr lang="de-DE" smtClean="0"/>
              <a:t>28.09.2023</a:t>
            </a:fld>
            <a:endParaRPr lang="de-DE"/>
          </a:p>
        </p:txBody>
      </p:sp>
      <p:grpSp>
        <p:nvGrpSpPr>
          <p:cNvPr id="13" name="Regieanweisungen"/>
          <p:cNvGrpSpPr/>
          <p:nvPr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7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8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9" name="Logo HHN">
            <a:extLst>
              <a:ext uri="{FF2B5EF4-FFF2-40B4-BE49-F238E27FC236}">
                <a16:creationId xmlns:a16="http://schemas.microsoft.com/office/drawing/2014/main" id="{89C540CF-8626-4B8A-AECD-DE59103C5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874" y="305319"/>
            <a:ext cx="2064615" cy="697187"/>
          </a:xfrm>
          <a:prstGeom prst="rect">
            <a:avLst/>
          </a:prstGeom>
        </p:spPr>
      </p:pic>
      <p:pic>
        <p:nvPicPr>
          <p:cNvPr id="21" name="Pfeil">
            <a:extLst>
              <a:ext uri="{FF2B5EF4-FFF2-40B4-BE49-F238E27FC236}">
                <a16:creationId xmlns:a16="http://schemas.microsoft.com/office/drawing/2014/main" id="{9B7553C5-A51D-4F5E-A635-F506117CD78D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943332"/>
            <a:ext cx="180000" cy="288000"/>
          </a:xfrm>
          <a:prstGeom prst="rect">
            <a:avLst/>
          </a:prstGeom>
        </p:spPr>
      </p:pic>
      <p:sp>
        <p:nvSpPr>
          <p:cNvPr id="23" name="Foliennummernplatzhalter 10">
            <a:extLst>
              <a:ext uri="{FF2B5EF4-FFF2-40B4-BE49-F238E27FC236}">
                <a16:creationId xmlns:a16="http://schemas.microsoft.com/office/drawing/2014/main" id="{24F3020E-5E4D-4241-944A-A34A6AA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0776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30728" y="2160001"/>
            <a:ext cx="10252761" cy="153142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ZWISCHENTITEL TRENNERSEITE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C9A53-C0F3-4F61-83E3-A062F5CE63BA}" type="datetime1">
              <a:rPr lang="de-DE" smtClean="0"/>
              <a:t>28.09.2023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Seminarkurs KI – gemeinsam – Einführung in die KI 2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1530728" y="3905249"/>
            <a:ext cx="10252761" cy="2338391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Zusatz Info</a:t>
            </a:r>
          </a:p>
        </p:txBody>
      </p:sp>
      <p:grpSp>
        <p:nvGrpSpPr>
          <p:cNvPr id="14" name="Regieanweisungen"/>
          <p:cNvGrpSpPr/>
          <p:nvPr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5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6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7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8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9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1" name="Logo HHN">
            <a:extLst>
              <a:ext uri="{FF2B5EF4-FFF2-40B4-BE49-F238E27FC236}">
                <a16:creationId xmlns:a16="http://schemas.microsoft.com/office/drawing/2014/main" id="{04368BE0-163A-441F-AAC7-4D3A9B154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pic>
        <p:nvPicPr>
          <p:cNvPr id="23" name="Pfeil">
            <a:extLst>
              <a:ext uri="{FF2B5EF4-FFF2-40B4-BE49-F238E27FC236}">
                <a16:creationId xmlns:a16="http://schemas.microsoft.com/office/drawing/2014/main" id="{BDD3B1C6-5D65-4396-8DAA-35F5FC78C81C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00" y="2376000"/>
            <a:ext cx="180000" cy="288000"/>
          </a:xfrm>
          <a:prstGeom prst="rect">
            <a:avLst/>
          </a:prstGeom>
        </p:spPr>
      </p:pic>
      <p:pic>
        <p:nvPicPr>
          <p:cNvPr id="6" name="Grafik 5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CA5FA7BA-C11A-3B10-1D9F-C2DA1DD4BA1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084" y="34429"/>
            <a:ext cx="1224377" cy="86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96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4997C-0E10-42CE-BBEB-EDD1BA30A94C}" type="datetime1">
              <a:rPr lang="de-DE" smtClean="0"/>
              <a:t>28.09.2023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5" y="2033591"/>
            <a:ext cx="11377084" cy="421004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1197382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EC98B-1F10-4B35-BE2D-B307D0F21306}" type="datetime1">
              <a:rPr lang="de-DE" smtClean="0"/>
              <a:t>28.09.2023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033701"/>
            <a:ext cx="11377084" cy="2231887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3954820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5B06C-CC00-40D8-A28D-5B9A30E6874C}" type="datetime1">
              <a:rPr lang="de-DE" smtClean="0"/>
              <a:t>28.09.2023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2"/>
            <a:ext cx="7128933" cy="4209936"/>
          </a:xfrm>
        </p:spPr>
        <p:txBody>
          <a:bodyPr vert="horz"/>
          <a:lstStyle>
            <a:lvl3pPr>
              <a:defRPr/>
            </a:lvl3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8" y="2097883"/>
            <a:ext cx="3862917" cy="3960020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br>
              <a:rPr lang="de-DE"/>
            </a:br>
            <a:br>
              <a:rPr lang="de-DE"/>
            </a:br>
            <a:br>
              <a:rPr lang="de-DE"/>
            </a:br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749285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47">
          <p15:clr>
            <a:srgbClr val="FBAE40"/>
          </p15:clr>
        </p15:guide>
        <p15:guide id="2" pos="4989">
          <p15:clr>
            <a:srgbClr val="FBAE40"/>
          </p15:clr>
        </p15:guide>
        <p15:guide id="3" orient="horz" pos="381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5" y="971550"/>
            <a:ext cx="12191999" cy="5886450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r>
              <a:rPr lang="de-DE"/>
              <a:t>Bild einfügen &gt;&gt; Menü &gt; Einfügen &gt; Bilder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041A7-A6D1-4986-B4A2-C3610CE01612}" type="datetime1">
              <a:rPr lang="de-DE" smtClean="0"/>
              <a:t>28.09.2023</a:t>
            </a:fld>
            <a:endParaRPr lang="de-DE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971552"/>
            <a:ext cx="12192000" cy="5886449"/>
          </a:xfrm>
          <a:blipFill>
            <a:blip r:embed="rId2"/>
            <a:stretch>
              <a:fillRect/>
            </a:stretch>
          </a:blipFill>
        </p:spPr>
        <p:txBody>
          <a:bodyPr vert="horz" lIns="1954800" tIns="13896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Zitat auf erster Ebene // für Autor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Seminarkurs KI – gemeinsam – Einführung in die KI 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  <p:grpSp>
        <p:nvGrpSpPr>
          <p:cNvPr id="13" name="Regieanweisungen"/>
          <p:cNvGrpSpPr/>
          <p:nvPr/>
        </p:nvGrpSpPr>
        <p:grpSpPr>
          <a:xfrm>
            <a:off x="-2352000" y="-468000"/>
            <a:ext cx="17280000" cy="7668001"/>
            <a:chOff x="-1764000" y="-468001"/>
            <a:chExt cx="129600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8" name="Text // Listenebene erhöhen"/>
            <p:cNvSpPr txBox="1"/>
            <p:nvPr userDrawn="1"/>
          </p:nvSpPr>
          <p:spPr>
            <a:xfrm>
              <a:off x="-1764000" y="3042062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9" name="Text // Listenebene verringern"/>
            <p:cNvSpPr txBox="1"/>
            <p:nvPr userDrawn="1"/>
          </p:nvSpPr>
          <p:spPr>
            <a:xfrm>
              <a:off x="-1764000" y="3438062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20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21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792000" y="3438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792000" y="3042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4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6" name="Logo HHN">
            <a:extLst>
              <a:ext uri="{FF2B5EF4-FFF2-40B4-BE49-F238E27FC236}">
                <a16:creationId xmlns:a16="http://schemas.microsoft.com/office/drawing/2014/main" id="{CD8A692E-F6AC-4E01-99E6-965C59B26C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sp>
        <p:nvSpPr>
          <p:cNvPr id="28" name="Titel 9">
            <a:extLst>
              <a:ext uri="{FF2B5EF4-FFF2-40B4-BE49-F238E27FC236}">
                <a16:creationId xmlns:a16="http://schemas.microsoft.com/office/drawing/2014/main" id="{806AA2DC-065A-4166-A62B-2A250A3B3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684080"/>
            <a:ext cx="1321200" cy="1119600"/>
          </a:xfrm>
          <a:blipFill>
            <a:blip r:embed="rId6"/>
            <a:stretch>
              <a:fillRect/>
            </a:stretch>
          </a:blipFill>
        </p:spPr>
        <p:txBody>
          <a:bodyPr wrap="none" rIns="1454400" anchor="t" anchorCtr="0"/>
          <a:lstStyle>
            <a:lvl1pPr algn="r">
              <a:defRPr sz="1000" baseline="0"/>
            </a:lvl1pPr>
          </a:lstStyle>
          <a:p>
            <a:r>
              <a:rPr lang="pt-BR"/>
              <a:t>Bitte nicht</a:t>
            </a:r>
            <a:br>
              <a:rPr lang="pt-BR"/>
            </a:br>
            <a:r>
              <a:rPr lang="pt-BR"/>
              <a:t>verschieben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81333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7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/>
        </p:nvCxnSpPr>
        <p:spPr>
          <a:xfrm>
            <a:off x="406400" y="1800000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405" y="89852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402" y="2033591"/>
            <a:ext cx="11377084" cy="42100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fld id="{0F443555-6B20-4417-B95A-9ED88B2B0D2E}" type="datetime1">
              <a:rPr lang="de-DE" smtClean="0"/>
              <a:t>28.09.2023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/>
              <a:t>Seminarkurs KI – gemeinsam – Einführung in die KI 2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pic>
        <p:nvPicPr>
          <p:cNvPr id="25" name="Grafik 24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9D98C100-1EAE-4E5F-6F11-1DBC4FEA9080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084" y="34429"/>
            <a:ext cx="1224377" cy="86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927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p:hf hdr="0" dt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F26B43"/>
          </p15:clr>
        </p15:guide>
        <p15:guide id="2" pos="7423">
          <p15:clr>
            <a:srgbClr val="F26B43"/>
          </p15:clr>
        </p15:guide>
        <p15:guide id="3" orient="horz" pos="1281">
          <p15:clr>
            <a:srgbClr val="F26B43"/>
          </p15:clr>
        </p15:guide>
        <p15:guide id="4" orient="horz" pos="566">
          <p15:clr>
            <a:srgbClr val="F26B43"/>
          </p15:clr>
        </p15:guide>
        <p15:guide id="5" orient="horz" pos="1110">
          <p15:clr>
            <a:srgbClr val="F26B43"/>
          </p15:clr>
        </p15:guide>
        <p15:guide id="6" orient="horz" pos="3932">
          <p15:clr>
            <a:srgbClr val="F26B43"/>
          </p15:clr>
        </p15:guide>
        <p15:guide id="7" orient="horz" pos="1321">
          <p15:clr>
            <a:srgbClr val="547EBF"/>
          </p15:clr>
        </p15:guide>
        <p15:guide id="8" orient="horz" pos="611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fld id="{829CEE8C-7ED7-4A7E-9BF6-55A1B8422D78}" type="datetime1">
              <a:rPr lang="de-DE" smtClean="0"/>
              <a:t>28.09.2023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/>
              <a:t>Seminarkurs KI – gemeinsam – Einführung in die KI 2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41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hf hdr="0" dt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F26B43"/>
          </p15:clr>
        </p15:guide>
        <p15:guide id="2" pos="7423">
          <p15:clr>
            <a:srgbClr val="F26B43"/>
          </p15:clr>
        </p15:guide>
        <p15:guide id="3" orient="horz" pos="1281">
          <p15:clr>
            <a:srgbClr val="F26B43"/>
          </p15:clr>
        </p15:guide>
        <p15:guide id="4" orient="horz" pos="566">
          <p15:clr>
            <a:srgbClr val="F26B43"/>
          </p15:clr>
        </p15:guide>
        <p15:guide id="5" orient="horz" pos="1110">
          <p15:clr>
            <a:srgbClr val="F26B43"/>
          </p15:clr>
        </p15:guide>
        <p15:guide id="6" orient="horz" pos="3932">
          <p15:clr>
            <a:srgbClr val="F26B43"/>
          </p15:clr>
        </p15:guide>
        <p15:guide id="7" orient="horz" pos="1321">
          <p15:clr>
            <a:srgbClr val="547EBF"/>
          </p15:clr>
        </p15:guide>
        <p15:guide id="8" orient="horz" pos="61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44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4.jpeg"/><Relationship Id="rId10" Type="http://schemas.openxmlformats.org/officeDocument/2006/relationships/image" Target="../media/image42.png"/><Relationship Id="rId4" Type="http://schemas.openxmlformats.org/officeDocument/2006/relationships/image" Target="../media/image27.svg"/><Relationship Id="rId9" Type="http://schemas.openxmlformats.org/officeDocument/2006/relationships/image" Target="../media/image38.png"/><Relationship Id="rId1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52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svg"/><Relationship Id="rId11" Type="http://schemas.openxmlformats.org/officeDocument/2006/relationships/image" Target="../media/image50.png"/><Relationship Id="rId5" Type="http://schemas.openxmlformats.org/officeDocument/2006/relationships/image" Target="../media/image28.png"/><Relationship Id="rId15" Type="http://schemas.openxmlformats.org/officeDocument/2006/relationships/image" Target="../media/image34.jpeg"/><Relationship Id="rId10" Type="http://schemas.openxmlformats.org/officeDocument/2006/relationships/image" Target="../media/image49.png"/><Relationship Id="rId4" Type="http://schemas.openxmlformats.org/officeDocument/2006/relationships/image" Target="../media/image27.svg"/><Relationship Id="rId9" Type="http://schemas.openxmlformats.org/officeDocument/2006/relationships/image" Target="../media/image48.png"/><Relationship Id="rId1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svg"/><Relationship Id="rId11" Type="http://schemas.openxmlformats.org/officeDocument/2006/relationships/image" Target="../media/image55.png"/><Relationship Id="rId5" Type="http://schemas.openxmlformats.org/officeDocument/2006/relationships/image" Target="../media/image28.png"/><Relationship Id="rId10" Type="http://schemas.openxmlformats.org/officeDocument/2006/relationships/image" Target="../media/image54.png"/><Relationship Id="rId4" Type="http://schemas.openxmlformats.org/officeDocument/2006/relationships/image" Target="../media/image27.svg"/><Relationship Id="rId9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f0t-OCG79-U?start=1&amp;feature=oembed" TargetMode="Externa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3JQ3hYko51Y?feature=oembed" TargetMode="External"/><Relationship Id="rId5" Type="http://schemas.openxmlformats.org/officeDocument/2006/relationships/image" Target="../media/image38.jpeg"/><Relationship Id="rId4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jpeg"/><Relationship Id="rId5" Type="http://schemas.openxmlformats.org/officeDocument/2006/relationships/image" Target="../media/image62.png"/><Relationship Id="rId4" Type="http://schemas.openxmlformats.org/officeDocument/2006/relationships/image" Target="../media/image6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quickdraw.withgoogle.com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.png"/><Relationship Id="rId5" Type="http://schemas.openxmlformats.org/officeDocument/2006/relationships/hyperlink" Target="https://www.whichfaceisreal.com/index.php" TargetMode="External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4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81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88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yflix.de/informatik/neuronale-netze-4297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 descr="Ein Roboter mit Gesicht">
            <a:extLst>
              <a:ext uri="{FF2B5EF4-FFF2-40B4-BE49-F238E27FC236}">
                <a16:creationId xmlns:a16="http://schemas.microsoft.com/office/drawing/2014/main" id="{B5A32658-6C3F-14BC-A00F-1B711F34F9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979" b="9284"/>
          <a:stretch/>
        </p:blipFill>
        <p:spPr>
          <a:xfrm>
            <a:off x="20" y="1247779"/>
            <a:ext cx="12191980" cy="5610225"/>
          </a:xfrm>
          <a:prstGeom prst="rect">
            <a:avLst/>
          </a:prstGeom>
          <a:noFill/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959B8427-2E56-0C2E-728F-5C132FC1F9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r>
              <a:rPr lang="de-DE" sz="5000" dirty="0"/>
              <a:t>Einführung in die KI 1 - </a:t>
            </a:r>
            <a:br>
              <a:rPr lang="de-DE" sz="5000" dirty="0"/>
            </a:br>
            <a:r>
              <a:rPr lang="de-DE" sz="5000" dirty="0">
                <a:cs typeface="Arial"/>
              </a:rPr>
              <a:t>Wiederholung</a:t>
            </a:r>
            <a:endParaRPr lang="de-DE" dirty="0"/>
          </a:p>
        </p:txBody>
      </p:sp>
      <p:sp>
        <p:nvSpPr>
          <p:cNvPr id="11" name="Vertical Text Placeholder 4">
            <a:extLst>
              <a:ext uri="{FF2B5EF4-FFF2-40B4-BE49-F238E27FC236}">
                <a16:creationId xmlns:a16="http://schemas.microsoft.com/office/drawing/2014/main" id="{A2557A4F-D56E-E3AA-E921-BE92767066E1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51BD73-D5F6-0B09-A8BA-E62541E6B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7882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hteck: abgerundete Ecken 72">
            <a:extLst>
              <a:ext uri="{FF2B5EF4-FFF2-40B4-BE49-F238E27FC236}">
                <a16:creationId xmlns:a16="http://schemas.microsoft.com/office/drawing/2014/main" id="{956AFAF0-4968-4B97-AEA6-5B14E0E8D981}"/>
              </a:ext>
            </a:extLst>
          </p:cNvPr>
          <p:cNvSpPr/>
          <p:nvPr/>
        </p:nvSpPr>
        <p:spPr>
          <a:xfrm>
            <a:off x="356706" y="2538523"/>
            <a:ext cx="3345496" cy="255735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0EDD3C66-E44A-F50D-A991-E033AB0AF0E3}"/>
              </a:ext>
            </a:extLst>
          </p:cNvPr>
          <p:cNvSpPr txBox="1"/>
          <p:nvPr/>
        </p:nvSpPr>
        <p:spPr>
          <a:xfrm>
            <a:off x="503755" y="2778518"/>
            <a:ext cx="194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3        1         2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0ED845D2-E74D-E4EB-5CEA-651849063B2B}"/>
              </a:ext>
            </a:extLst>
          </p:cNvPr>
          <p:cNvSpPr txBox="1"/>
          <p:nvPr/>
        </p:nvSpPr>
        <p:spPr>
          <a:xfrm>
            <a:off x="503755" y="3352134"/>
            <a:ext cx="194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1        5         3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E95B25F5-1E23-C988-CD9E-3CF97897DCE6}"/>
              </a:ext>
            </a:extLst>
          </p:cNvPr>
          <p:cNvSpPr txBox="1"/>
          <p:nvPr/>
        </p:nvSpPr>
        <p:spPr>
          <a:xfrm>
            <a:off x="511666" y="3913634"/>
            <a:ext cx="194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0        2         7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B6EE796E-E8FE-829E-AE78-4787FF240BBE}"/>
              </a:ext>
            </a:extLst>
          </p:cNvPr>
          <p:cNvSpPr txBox="1"/>
          <p:nvPr/>
        </p:nvSpPr>
        <p:spPr>
          <a:xfrm>
            <a:off x="511666" y="4511972"/>
            <a:ext cx="194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5        1         0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26B0CFE-550F-EF00-42A7-24720AC2F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F55CD98-DB79-E5C8-E437-67BE39AE3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10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15B3BAA-70A8-7FFE-A915-F65B87A0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Anwendungsbeispiel Preisberechnung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6FDD8B32-7466-958E-3303-C7D003597E4B}"/>
              </a:ext>
            </a:extLst>
          </p:cNvPr>
          <p:cNvSpPr/>
          <p:nvPr/>
        </p:nvSpPr>
        <p:spPr>
          <a:xfrm>
            <a:off x="5451544" y="2890193"/>
            <a:ext cx="504000" cy="50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667B5AE4-A5B8-DD26-E62D-0C3134DF044E}"/>
              </a:ext>
            </a:extLst>
          </p:cNvPr>
          <p:cNvSpPr/>
          <p:nvPr/>
        </p:nvSpPr>
        <p:spPr>
          <a:xfrm>
            <a:off x="5451544" y="3665659"/>
            <a:ext cx="504000" cy="50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17C8C34-DAD6-69E5-4E0E-A9534B21E318}"/>
              </a:ext>
            </a:extLst>
          </p:cNvPr>
          <p:cNvSpPr/>
          <p:nvPr/>
        </p:nvSpPr>
        <p:spPr>
          <a:xfrm>
            <a:off x="5451544" y="4441125"/>
            <a:ext cx="504000" cy="50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F0A135C-CAB0-32F9-EF6E-DB5DCEF98304}"/>
              </a:ext>
            </a:extLst>
          </p:cNvPr>
          <p:cNvCxnSpPr>
            <a:cxnSpLocks/>
            <a:stCxn id="6" idx="6"/>
            <a:endCxn id="21" idx="1"/>
          </p:cNvCxnSpPr>
          <p:nvPr/>
        </p:nvCxnSpPr>
        <p:spPr>
          <a:xfrm>
            <a:off x="5955544" y="3142193"/>
            <a:ext cx="1315051" cy="597275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e 20">
            <a:extLst>
              <a:ext uri="{FF2B5EF4-FFF2-40B4-BE49-F238E27FC236}">
                <a16:creationId xmlns:a16="http://schemas.microsoft.com/office/drawing/2014/main" id="{2C2BDB33-8F1B-1E0D-4D6C-FAED033DD848}"/>
              </a:ext>
            </a:extLst>
          </p:cNvPr>
          <p:cNvSpPr/>
          <p:nvPr/>
        </p:nvSpPr>
        <p:spPr>
          <a:xfrm>
            <a:off x="7196786" y="3665659"/>
            <a:ext cx="504000" cy="504000"/>
          </a:xfrm>
          <a:prstGeom prst="ellipse">
            <a:avLst/>
          </a:prstGeom>
          <a:solidFill>
            <a:srgbClr val="00D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78998ED6-CA64-F4E0-03CE-3F7A7585ACF6}"/>
              </a:ext>
            </a:extLst>
          </p:cNvPr>
          <p:cNvCxnSpPr>
            <a:cxnSpLocks/>
            <a:stCxn id="8" idx="6"/>
            <a:endCxn id="21" idx="2"/>
          </p:cNvCxnSpPr>
          <p:nvPr/>
        </p:nvCxnSpPr>
        <p:spPr>
          <a:xfrm>
            <a:off x="5955544" y="3917659"/>
            <a:ext cx="1241242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394F676D-103B-DD67-CA90-26816374ED9C}"/>
              </a:ext>
            </a:extLst>
          </p:cNvPr>
          <p:cNvCxnSpPr>
            <a:cxnSpLocks/>
            <a:stCxn id="9" idx="6"/>
            <a:endCxn id="21" idx="3"/>
          </p:cNvCxnSpPr>
          <p:nvPr/>
        </p:nvCxnSpPr>
        <p:spPr>
          <a:xfrm flipV="1">
            <a:off x="5955544" y="4095850"/>
            <a:ext cx="1315051" cy="597275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6DAB1565-1433-652E-C85C-C1AEE91516FC}"/>
              </a:ext>
            </a:extLst>
          </p:cNvPr>
          <p:cNvSpPr txBox="1"/>
          <p:nvPr/>
        </p:nvSpPr>
        <p:spPr>
          <a:xfrm>
            <a:off x="5061164" y="2377993"/>
            <a:ext cx="1284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Input Layer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4B5EC812-B9EF-B19E-AAC1-5E3E417407D0}"/>
              </a:ext>
            </a:extLst>
          </p:cNvPr>
          <p:cNvSpPr txBox="1"/>
          <p:nvPr/>
        </p:nvSpPr>
        <p:spPr>
          <a:xfrm>
            <a:off x="6662835" y="2379867"/>
            <a:ext cx="1571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Output Layer</a:t>
            </a:r>
          </a:p>
        </p:txBody>
      </p:sp>
      <p:pic>
        <p:nvPicPr>
          <p:cNvPr id="19" name="Grafik 18" descr="Apfel mit einfarbiger Füllung">
            <a:extLst>
              <a:ext uri="{FF2B5EF4-FFF2-40B4-BE49-F238E27FC236}">
                <a16:creationId xmlns:a16="http://schemas.microsoft.com/office/drawing/2014/main" id="{C3C94109-1035-65F9-6EAE-C594CD4A4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2314" y="2812758"/>
            <a:ext cx="497700" cy="497700"/>
          </a:xfrm>
          <a:prstGeom prst="rect">
            <a:avLst/>
          </a:prstGeom>
        </p:spPr>
      </p:pic>
      <p:pic>
        <p:nvPicPr>
          <p:cNvPr id="25" name="Grafik 24" descr="Kirschen mit einfarbiger Füllung">
            <a:extLst>
              <a:ext uri="{FF2B5EF4-FFF2-40B4-BE49-F238E27FC236}">
                <a16:creationId xmlns:a16="http://schemas.microsoft.com/office/drawing/2014/main" id="{1E6E0415-4E69-AD65-2D75-D17D045571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07385" y="4438546"/>
            <a:ext cx="496800" cy="496800"/>
          </a:xfrm>
          <a:prstGeom prst="rect">
            <a:avLst/>
          </a:prstGeom>
        </p:spPr>
      </p:pic>
      <p:pic>
        <p:nvPicPr>
          <p:cNvPr id="28" name="Grafik 27" descr="Banane mit einfarbiger Füllung">
            <a:extLst>
              <a:ext uri="{FF2B5EF4-FFF2-40B4-BE49-F238E27FC236}">
                <a16:creationId xmlns:a16="http://schemas.microsoft.com/office/drawing/2014/main" id="{D9B00AA8-E73D-9E88-36CE-A3EB8CAA17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12314" y="3629191"/>
            <a:ext cx="496800" cy="496800"/>
          </a:xfrm>
          <a:prstGeom prst="rect">
            <a:avLst/>
          </a:prstGeom>
        </p:spPr>
      </p:pic>
      <p:pic>
        <p:nvPicPr>
          <p:cNvPr id="31" name="Grafik 30" descr="Euro mit einfarbiger Füllung">
            <a:extLst>
              <a:ext uri="{FF2B5EF4-FFF2-40B4-BE49-F238E27FC236}">
                <a16:creationId xmlns:a16="http://schemas.microsoft.com/office/drawing/2014/main" id="{F67FB8A5-EF2C-8FAC-DBB5-EA027062D4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48145" y="3665659"/>
            <a:ext cx="496800" cy="496800"/>
          </a:xfrm>
          <a:prstGeom prst="rect">
            <a:avLst/>
          </a:prstGeom>
        </p:spPr>
      </p:pic>
      <p:pic>
        <p:nvPicPr>
          <p:cNvPr id="33" name="Grafik 32" descr="Apfel mit einfarbiger Füllung">
            <a:extLst>
              <a:ext uri="{FF2B5EF4-FFF2-40B4-BE49-F238E27FC236}">
                <a16:creationId xmlns:a16="http://schemas.microsoft.com/office/drawing/2014/main" id="{68C25985-4E9A-23E5-7520-DA073693A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2885" y="2682084"/>
            <a:ext cx="497700" cy="497700"/>
          </a:xfrm>
          <a:prstGeom prst="rect">
            <a:avLst/>
          </a:prstGeom>
        </p:spPr>
      </p:pic>
      <p:pic>
        <p:nvPicPr>
          <p:cNvPr id="34" name="Grafik 33" descr="Banane mit einfarbiger Füllung">
            <a:extLst>
              <a:ext uri="{FF2B5EF4-FFF2-40B4-BE49-F238E27FC236}">
                <a16:creationId xmlns:a16="http://schemas.microsoft.com/office/drawing/2014/main" id="{38DE6659-A11A-7C5C-FDF4-9A1D1893E0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1749" y="2682702"/>
            <a:ext cx="496800" cy="496800"/>
          </a:xfrm>
          <a:prstGeom prst="rect">
            <a:avLst/>
          </a:prstGeom>
        </p:spPr>
      </p:pic>
      <p:pic>
        <p:nvPicPr>
          <p:cNvPr id="36" name="Grafik 35" descr="Kirschen mit einfarbiger Füllung">
            <a:extLst>
              <a:ext uri="{FF2B5EF4-FFF2-40B4-BE49-F238E27FC236}">
                <a16:creationId xmlns:a16="http://schemas.microsoft.com/office/drawing/2014/main" id="{AB8D419F-0D73-50ED-75FA-B6658EBA68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35794" y="2682084"/>
            <a:ext cx="496800" cy="496800"/>
          </a:xfrm>
          <a:prstGeom prst="rect">
            <a:avLst/>
          </a:prstGeom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31EF1224-3FAC-EE28-41D6-FB8EFDB52558}"/>
              </a:ext>
            </a:extLst>
          </p:cNvPr>
          <p:cNvSpPr txBox="1"/>
          <p:nvPr/>
        </p:nvSpPr>
        <p:spPr>
          <a:xfrm>
            <a:off x="1387074" y="2156293"/>
            <a:ext cx="1284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Dataset</a:t>
            </a:r>
          </a:p>
        </p:txBody>
      </p:sp>
      <p:pic>
        <p:nvPicPr>
          <p:cNvPr id="42" name="Grafik 41" descr="Apfel mit einfarbiger Füllung">
            <a:extLst>
              <a:ext uri="{FF2B5EF4-FFF2-40B4-BE49-F238E27FC236}">
                <a16:creationId xmlns:a16="http://schemas.microsoft.com/office/drawing/2014/main" id="{F6EBCE64-2443-771E-DD76-636D14B6A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2885" y="3255700"/>
            <a:ext cx="497700" cy="497700"/>
          </a:xfrm>
          <a:prstGeom prst="rect">
            <a:avLst/>
          </a:prstGeom>
        </p:spPr>
      </p:pic>
      <p:pic>
        <p:nvPicPr>
          <p:cNvPr id="43" name="Grafik 42" descr="Banane mit einfarbiger Füllung">
            <a:extLst>
              <a:ext uri="{FF2B5EF4-FFF2-40B4-BE49-F238E27FC236}">
                <a16:creationId xmlns:a16="http://schemas.microsoft.com/office/drawing/2014/main" id="{CC8E8D6F-10AE-641E-A532-8804AF3B3B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1749" y="3256318"/>
            <a:ext cx="496800" cy="496800"/>
          </a:xfrm>
          <a:prstGeom prst="rect">
            <a:avLst/>
          </a:prstGeom>
        </p:spPr>
      </p:pic>
      <p:pic>
        <p:nvPicPr>
          <p:cNvPr id="45" name="Grafik 44" descr="Kirschen mit einfarbiger Füllung">
            <a:extLst>
              <a:ext uri="{FF2B5EF4-FFF2-40B4-BE49-F238E27FC236}">
                <a16:creationId xmlns:a16="http://schemas.microsoft.com/office/drawing/2014/main" id="{6D1F5B38-626D-5327-2F61-D7CF834FB8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35794" y="3255700"/>
            <a:ext cx="496800" cy="496800"/>
          </a:xfrm>
          <a:prstGeom prst="rect">
            <a:avLst/>
          </a:prstGeom>
        </p:spPr>
      </p:pic>
      <p:pic>
        <p:nvPicPr>
          <p:cNvPr id="54" name="Grafik 53" descr="Apfel mit einfarbiger Füllung">
            <a:extLst>
              <a:ext uri="{FF2B5EF4-FFF2-40B4-BE49-F238E27FC236}">
                <a16:creationId xmlns:a16="http://schemas.microsoft.com/office/drawing/2014/main" id="{AA34ABC7-4A6B-F671-E193-CE9792790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796" y="3817200"/>
            <a:ext cx="497700" cy="497700"/>
          </a:xfrm>
          <a:prstGeom prst="rect">
            <a:avLst/>
          </a:prstGeom>
        </p:spPr>
      </p:pic>
      <p:pic>
        <p:nvPicPr>
          <p:cNvPr id="57" name="Grafik 56" descr="Banane mit einfarbiger Füllung">
            <a:extLst>
              <a:ext uri="{FF2B5EF4-FFF2-40B4-BE49-F238E27FC236}">
                <a16:creationId xmlns:a16="http://schemas.microsoft.com/office/drawing/2014/main" id="{79198CB2-29CD-5ACB-3BE2-FBAE1FFAB4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9660" y="3817818"/>
            <a:ext cx="496800" cy="496800"/>
          </a:xfrm>
          <a:prstGeom prst="rect">
            <a:avLst/>
          </a:prstGeom>
        </p:spPr>
      </p:pic>
      <p:pic>
        <p:nvPicPr>
          <p:cNvPr id="58" name="Grafik 57" descr="Kirschen mit einfarbiger Füllung">
            <a:extLst>
              <a:ext uri="{FF2B5EF4-FFF2-40B4-BE49-F238E27FC236}">
                <a16:creationId xmlns:a16="http://schemas.microsoft.com/office/drawing/2014/main" id="{7CF54E47-A52A-378D-67BC-EC2CC1301D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43705" y="3817200"/>
            <a:ext cx="496800" cy="496800"/>
          </a:xfrm>
          <a:prstGeom prst="rect">
            <a:avLst/>
          </a:prstGeom>
        </p:spPr>
      </p:pic>
      <p:pic>
        <p:nvPicPr>
          <p:cNvPr id="61" name="Grafik 60" descr="Apfel mit einfarbiger Füllung">
            <a:extLst>
              <a:ext uri="{FF2B5EF4-FFF2-40B4-BE49-F238E27FC236}">
                <a16:creationId xmlns:a16="http://schemas.microsoft.com/office/drawing/2014/main" id="{6F06C88C-CA45-A2B0-A154-ED0C32744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796" y="4415538"/>
            <a:ext cx="497700" cy="497700"/>
          </a:xfrm>
          <a:prstGeom prst="rect">
            <a:avLst/>
          </a:prstGeom>
        </p:spPr>
      </p:pic>
      <p:pic>
        <p:nvPicPr>
          <p:cNvPr id="62" name="Grafik 61" descr="Banane mit einfarbiger Füllung">
            <a:extLst>
              <a:ext uri="{FF2B5EF4-FFF2-40B4-BE49-F238E27FC236}">
                <a16:creationId xmlns:a16="http://schemas.microsoft.com/office/drawing/2014/main" id="{843793F3-6272-96B4-AB7A-ABAB3E2E96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9660" y="4416156"/>
            <a:ext cx="496800" cy="496800"/>
          </a:xfrm>
          <a:prstGeom prst="rect">
            <a:avLst/>
          </a:prstGeom>
        </p:spPr>
      </p:pic>
      <p:pic>
        <p:nvPicPr>
          <p:cNvPr id="63" name="Grafik 62" descr="Kirschen mit einfarbiger Füllung">
            <a:extLst>
              <a:ext uri="{FF2B5EF4-FFF2-40B4-BE49-F238E27FC236}">
                <a16:creationId xmlns:a16="http://schemas.microsoft.com/office/drawing/2014/main" id="{AC7B4456-A80B-723C-7297-CBED0D64F1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43705" y="4415538"/>
            <a:ext cx="496800" cy="496800"/>
          </a:xfrm>
          <a:prstGeom prst="rect">
            <a:avLst/>
          </a:prstGeom>
        </p:spPr>
      </p:pic>
      <p:pic>
        <p:nvPicPr>
          <p:cNvPr id="65" name="Grafik 64" descr="Euro mit einfarbiger Füllung">
            <a:extLst>
              <a:ext uri="{FF2B5EF4-FFF2-40B4-BE49-F238E27FC236}">
                <a16:creationId xmlns:a16="http://schemas.microsoft.com/office/drawing/2014/main" id="{04AF6B5D-EFB6-516F-EF63-085880D7EB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83667" y="2713085"/>
            <a:ext cx="496800" cy="496800"/>
          </a:xfrm>
          <a:prstGeom prst="rect">
            <a:avLst/>
          </a:prstGeom>
        </p:spPr>
      </p:pic>
      <p:sp>
        <p:nvSpPr>
          <p:cNvPr id="66" name="Textfeld 65">
            <a:extLst>
              <a:ext uri="{FF2B5EF4-FFF2-40B4-BE49-F238E27FC236}">
                <a16:creationId xmlns:a16="http://schemas.microsoft.com/office/drawing/2014/main" id="{AFDD49FB-C5E2-8BAD-72A5-47586BBB5CEF}"/>
              </a:ext>
            </a:extLst>
          </p:cNvPr>
          <p:cNvSpPr txBox="1"/>
          <p:nvPr/>
        </p:nvSpPr>
        <p:spPr>
          <a:xfrm>
            <a:off x="2770480" y="2778518"/>
            <a:ext cx="49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10</a:t>
            </a:r>
          </a:p>
        </p:txBody>
      </p:sp>
      <p:pic>
        <p:nvPicPr>
          <p:cNvPr id="67" name="Grafik 66" descr="Euro mit einfarbiger Füllung">
            <a:extLst>
              <a:ext uri="{FF2B5EF4-FFF2-40B4-BE49-F238E27FC236}">
                <a16:creationId xmlns:a16="http://schemas.microsoft.com/office/drawing/2014/main" id="{0057992C-64CF-817D-A17B-7BE65D92D3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87518" y="3286701"/>
            <a:ext cx="496800" cy="496800"/>
          </a:xfrm>
          <a:prstGeom prst="rect">
            <a:avLst/>
          </a:prstGeom>
        </p:spPr>
      </p:pic>
      <p:sp>
        <p:nvSpPr>
          <p:cNvPr id="68" name="Textfeld 67">
            <a:extLst>
              <a:ext uri="{FF2B5EF4-FFF2-40B4-BE49-F238E27FC236}">
                <a16:creationId xmlns:a16="http://schemas.microsoft.com/office/drawing/2014/main" id="{D598DB6F-18B7-2312-BB50-56E44442FFBF}"/>
              </a:ext>
            </a:extLst>
          </p:cNvPr>
          <p:cNvSpPr txBox="1"/>
          <p:nvPr/>
        </p:nvSpPr>
        <p:spPr>
          <a:xfrm>
            <a:off x="2774330" y="3352134"/>
            <a:ext cx="546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22</a:t>
            </a:r>
          </a:p>
        </p:txBody>
      </p:sp>
      <p:pic>
        <p:nvPicPr>
          <p:cNvPr id="69" name="Grafik 68" descr="Euro mit einfarbiger Füllung">
            <a:extLst>
              <a:ext uri="{FF2B5EF4-FFF2-40B4-BE49-F238E27FC236}">
                <a16:creationId xmlns:a16="http://schemas.microsoft.com/office/drawing/2014/main" id="{1CBD19A5-6FBE-6899-C272-1A4200B24D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63790" y="3860317"/>
            <a:ext cx="496800" cy="496800"/>
          </a:xfrm>
          <a:prstGeom prst="rect">
            <a:avLst/>
          </a:prstGeom>
        </p:spPr>
      </p:pic>
      <p:sp>
        <p:nvSpPr>
          <p:cNvPr id="70" name="Textfeld 69">
            <a:extLst>
              <a:ext uri="{FF2B5EF4-FFF2-40B4-BE49-F238E27FC236}">
                <a16:creationId xmlns:a16="http://schemas.microsoft.com/office/drawing/2014/main" id="{00C498E2-B4C7-7FAC-1155-858E3D9F3BA1}"/>
              </a:ext>
            </a:extLst>
          </p:cNvPr>
          <p:cNvSpPr txBox="1"/>
          <p:nvPr/>
        </p:nvSpPr>
        <p:spPr>
          <a:xfrm>
            <a:off x="2750602" y="3925750"/>
            <a:ext cx="546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20</a:t>
            </a:r>
          </a:p>
        </p:txBody>
      </p:sp>
      <p:pic>
        <p:nvPicPr>
          <p:cNvPr id="71" name="Grafik 70" descr="Euro mit einfarbiger Füllung">
            <a:extLst>
              <a:ext uri="{FF2B5EF4-FFF2-40B4-BE49-F238E27FC236}">
                <a16:creationId xmlns:a16="http://schemas.microsoft.com/office/drawing/2014/main" id="{24DEC1EE-0A5F-4057-A15B-BD5A08A56B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68289" y="4435217"/>
            <a:ext cx="496800" cy="496800"/>
          </a:xfrm>
          <a:prstGeom prst="rect">
            <a:avLst/>
          </a:prstGeom>
        </p:spPr>
      </p:pic>
      <p:sp>
        <p:nvSpPr>
          <p:cNvPr id="72" name="Textfeld 71">
            <a:extLst>
              <a:ext uri="{FF2B5EF4-FFF2-40B4-BE49-F238E27FC236}">
                <a16:creationId xmlns:a16="http://schemas.microsoft.com/office/drawing/2014/main" id="{A4C16486-70D4-EAAA-C400-8423035699D6}"/>
              </a:ext>
            </a:extLst>
          </p:cNvPr>
          <p:cNvSpPr txBox="1"/>
          <p:nvPr/>
        </p:nvSpPr>
        <p:spPr>
          <a:xfrm>
            <a:off x="2755101" y="4500650"/>
            <a:ext cx="546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422868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hteck: abgerundete Ecken 72">
            <a:extLst>
              <a:ext uri="{FF2B5EF4-FFF2-40B4-BE49-F238E27FC236}">
                <a16:creationId xmlns:a16="http://schemas.microsoft.com/office/drawing/2014/main" id="{956AFAF0-4968-4B97-AEA6-5B14E0E8D981}"/>
              </a:ext>
            </a:extLst>
          </p:cNvPr>
          <p:cNvSpPr/>
          <p:nvPr/>
        </p:nvSpPr>
        <p:spPr>
          <a:xfrm>
            <a:off x="356706" y="2538523"/>
            <a:ext cx="3345496" cy="255735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0EDD3C66-E44A-F50D-A991-E033AB0AF0E3}"/>
              </a:ext>
            </a:extLst>
          </p:cNvPr>
          <p:cNvSpPr txBox="1"/>
          <p:nvPr/>
        </p:nvSpPr>
        <p:spPr>
          <a:xfrm>
            <a:off x="503755" y="2778518"/>
            <a:ext cx="194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3        1         2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0ED845D2-E74D-E4EB-5CEA-651849063B2B}"/>
              </a:ext>
            </a:extLst>
          </p:cNvPr>
          <p:cNvSpPr txBox="1"/>
          <p:nvPr/>
        </p:nvSpPr>
        <p:spPr>
          <a:xfrm>
            <a:off x="503755" y="3352134"/>
            <a:ext cx="194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1        5         3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E95B25F5-1E23-C988-CD9E-3CF97897DCE6}"/>
              </a:ext>
            </a:extLst>
          </p:cNvPr>
          <p:cNvSpPr txBox="1"/>
          <p:nvPr/>
        </p:nvSpPr>
        <p:spPr>
          <a:xfrm>
            <a:off x="511666" y="3913634"/>
            <a:ext cx="194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0        2         7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B6EE796E-E8FE-829E-AE78-4787FF240BBE}"/>
              </a:ext>
            </a:extLst>
          </p:cNvPr>
          <p:cNvSpPr txBox="1"/>
          <p:nvPr/>
        </p:nvSpPr>
        <p:spPr>
          <a:xfrm>
            <a:off x="511666" y="4511972"/>
            <a:ext cx="194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5        1         0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26B0CFE-550F-EF00-42A7-24720AC2F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F55CD98-DB79-E5C8-E437-67BE39AE3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11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15B3BAA-70A8-7FFE-A915-F65B87A0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Anwendungsbeispiel Preisberechnung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6FDD8B32-7466-958E-3303-C7D003597E4B}"/>
              </a:ext>
            </a:extLst>
          </p:cNvPr>
          <p:cNvSpPr/>
          <p:nvPr/>
        </p:nvSpPr>
        <p:spPr>
          <a:xfrm>
            <a:off x="5451544" y="2890193"/>
            <a:ext cx="504000" cy="50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667B5AE4-A5B8-DD26-E62D-0C3134DF044E}"/>
              </a:ext>
            </a:extLst>
          </p:cNvPr>
          <p:cNvSpPr/>
          <p:nvPr/>
        </p:nvSpPr>
        <p:spPr>
          <a:xfrm>
            <a:off x="5451544" y="3665659"/>
            <a:ext cx="504000" cy="50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17C8C34-DAD6-69E5-4E0E-A9534B21E318}"/>
              </a:ext>
            </a:extLst>
          </p:cNvPr>
          <p:cNvSpPr/>
          <p:nvPr/>
        </p:nvSpPr>
        <p:spPr>
          <a:xfrm>
            <a:off x="5451544" y="4441125"/>
            <a:ext cx="504000" cy="50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F0A135C-CAB0-32F9-EF6E-DB5DCEF98304}"/>
              </a:ext>
            </a:extLst>
          </p:cNvPr>
          <p:cNvCxnSpPr>
            <a:cxnSpLocks/>
            <a:stCxn id="6" idx="6"/>
            <a:endCxn id="21" idx="1"/>
          </p:cNvCxnSpPr>
          <p:nvPr/>
        </p:nvCxnSpPr>
        <p:spPr>
          <a:xfrm>
            <a:off x="5955544" y="3142193"/>
            <a:ext cx="1315051" cy="597275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e 20">
            <a:extLst>
              <a:ext uri="{FF2B5EF4-FFF2-40B4-BE49-F238E27FC236}">
                <a16:creationId xmlns:a16="http://schemas.microsoft.com/office/drawing/2014/main" id="{2C2BDB33-8F1B-1E0D-4D6C-FAED033DD848}"/>
              </a:ext>
            </a:extLst>
          </p:cNvPr>
          <p:cNvSpPr/>
          <p:nvPr/>
        </p:nvSpPr>
        <p:spPr>
          <a:xfrm>
            <a:off x="7196786" y="3665659"/>
            <a:ext cx="504000" cy="504000"/>
          </a:xfrm>
          <a:prstGeom prst="ellipse">
            <a:avLst/>
          </a:prstGeom>
          <a:solidFill>
            <a:srgbClr val="00D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78998ED6-CA64-F4E0-03CE-3F7A7585ACF6}"/>
              </a:ext>
            </a:extLst>
          </p:cNvPr>
          <p:cNvCxnSpPr>
            <a:cxnSpLocks/>
            <a:stCxn id="8" idx="6"/>
            <a:endCxn id="21" idx="2"/>
          </p:cNvCxnSpPr>
          <p:nvPr/>
        </p:nvCxnSpPr>
        <p:spPr>
          <a:xfrm>
            <a:off x="5955544" y="3917659"/>
            <a:ext cx="1241242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394F676D-103B-DD67-CA90-26816374ED9C}"/>
              </a:ext>
            </a:extLst>
          </p:cNvPr>
          <p:cNvCxnSpPr>
            <a:cxnSpLocks/>
            <a:stCxn id="9" idx="6"/>
            <a:endCxn id="21" idx="3"/>
          </p:cNvCxnSpPr>
          <p:nvPr/>
        </p:nvCxnSpPr>
        <p:spPr>
          <a:xfrm flipV="1">
            <a:off x="5955544" y="4095850"/>
            <a:ext cx="1315051" cy="597275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6DAB1565-1433-652E-C85C-C1AEE91516FC}"/>
              </a:ext>
            </a:extLst>
          </p:cNvPr>
          <p:cNvSpPr txBox="1"/>
          <p:nvPr/>
        </p:nvSpPr>
        <p:spPr>
          <a:xfrm>
            <a:off x="5061164" y="2377993"/>
            <a:ext cx="1284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Input Layer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4B5EC812-B9EF-B19E-AAC1-5E3E417407D0}"/>
              </a:ext>
            </a:extLst>
          </p:cNvPr>
          <p:cNvSpPr txBox="1"/>
          <p:nvPr/>
        </p:nvSpPr>
        <p:spPr>
          <a:xfrm>
            <a:off x="6662835" y="2379867"/>
            <a:ext cx="1571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Output Layer</a:t>
            </a:r>
          </a:p>
        </p:txBody>
      </p:sp>
      <p:pic>
        <p:nvPicPr>
          <p:cNvPr id="19" name="Grafik 18" descr="Apfel mit einfarbiger Füllung">
            <a:extLst>
              <a:ext uri="{FF2B5EF4-FFF2-40B4-BE49-F238E27FC236}">
                <a16:creationId xmlns:a16="http://schemas.microsoft.com/office/drawing/2014/main" id="{C3C94109-1035-65F9-6EAE-C594CD4A4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2314" y="2812758"/>
            <a:ext cx="497700" cy="497700"/>
          </a:xfrm>
          <a:prstGeom prst="rect">
            <a:avLst/>
          </a:prstGeom>
        </p:spPr>
      </p:pic>
      <p:pic>
        <p:nvPicPr>
          <p:cNvPr id="25" name="Grafik 24" descr="Kirschen mit einfarbiger Füllung">
            <a:extLst>
              <a:ext uri="{FF2B5EF4-FFF2-40B4-BE49-F238E27FC236}">
                <a16:creationId xmlns:a16="http://schemas.microsoft.com/office/drawing/2014/main" id="{1E6E0415-4E69-AD65-2D75-D17D045571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07385" y="4438546"/>
            <a:ext cx="496800" cy="496800"/>
          </a:xfrm>
          <a:prstGeom prst="rect">
            <a:avLst/>
          </a:prstGeom>
        </p:spPr>
      </p:pic>
      <p:pic>
        <p:nvPicPr>
          <p:cNvPr id="28" name="Grafik 27" descr="Banane mit einfarbiger Füllung">
            <a:extLst>
              <a:ext uri="{FF2B5EF4-FFF2-40B4-BE49-F238E27FC236}">
                <a16:creationId xmlns:a16="http://schemas.microsoft.com/office/drawing/2014/main" id="{D9B00AA8-E73D-9E88-36CE-A3EB8CAA17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12314" y="3629191"/>
            <a:ext cx="496800" cy="496800"/>
          </a:xfrm>
          <a:prstGeom prst="rect">
            <a:avLst/>
          </a:prstGeom>
        </p:spPr>
      </p:pic>
      <p:pic>
        <p:nvPicPr>
          <p:cNvPr id="33" name="Grafik 32" descr="Apfel mit einfarbiger Füllung">
            <a:extLst>
              <a:ext uri="{FF2B5EF4-FFF2-40B4-BE49-F238E27FC236}">
                <a16:creationId xmlns:a16="http://schemas.microsoft.com/office/drawing/2014/main" id="{68C25985-4E9A-23E5-7520-DA073693A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2885" y="2682084"/>
            <a:ext cx="497700" cy="497700"/>
          </a:xfrm>
          <a:prstGeom prst="rect">
            <a:avLst/>
          </a:prstGeom>
        </p:spPr>
      </p:pic>
      <p:pic>
        <p:nvPicPr>
          <p:cNvPr id="34" name="Grafik 33" descr="Banane mit einfarbiger Füllung">
            <a:extLst>
              <a:ext uri="{FF2B5EF4-FFF2-40B4-BE49-F238E27FC236}">
                <a16:creationId xmlns:a16="http://schemas.microsoft.com/office/drawing/2014/main" id="{38DE6659-A11A-7C5C-FDF4-9A1D1893E0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1749" y="2682702"/>
            <a:ext cx="496800" cy="496800"/>
          </a:xfrm>
          <a:prstGeom prst="rect">
            <a:avLst/>
          </a:prstGeom>
        </p:spPr>
      </p:pic>
      <p:pic>
        <p:nvPicPr>
          <p:cNvPr id="36" name="Grafik 35" descr="Kirschen mit einfarbiger Füllung">
            <a:extLst>
              <a:ext uri="{FF2B5EF4-FFF2-40B4-BE49-F238E27FC236}">
                <a16:creationId xmlns:a16="http://schemas.microsoft.com/office/drawing/2014/main" id="{AB8D419F-0D73-50ED-75FA-B6658EBA68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35794" y="2682084"/>
            <a:ext cx="496800" cy="496800"/>
          </a:xfrm>
          <a:prstGeom prst="rect">
            <a:avLst/>
          </a:prstGeom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31EF1224-3FAC-EE28-41D6-FB8EFDB52558}"/>
              </a:ext>
            </a:extLst>
          </p:cNvPr>
          <p:cNvSpPr txBox="1"/>
          <p:nvPr/>
        </p:nvSpPr>
        <p:spPr>
          <a:xfrm>
            <a:off x="1387074" y="2156293"/>
            <a:ext cx="1284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Dataset</a:t>
            </a:r>
          </a:p>
        </p:txBody>
      </p:sp>
      <p:pic>
        <p:nvPicPr>
          <p:cNvPr id="42" name="Grafik 41" descr="Apfel mit einfarbiger Füllung">
            <a:extLst>
              <a:ext uri="{FF2B5EF4-FFF2-40B4-BE49-F238E27FC236}">
                <a16:creationId xmlns:a16="http://schemas.microsoft.com/office/drawing/2014/main" id="{F6EBCE64-2443-771E-DD76-636D14B6A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2885" y="3255700"/>
            <a:ext cx="497700" cy="497700"/>
          </a:xfrm>
          <a:prstGeom prst="rect">
            <a:avLst/>
          </a:prstGeom>
        </p:spPr>
      </p:pic>
      <p:pic>
        <p:nvPicPr>
          <p:cNvPr id="43" name="Grafik 42" descr="Banane mit einfarbiger Füllung">
            <a:extLst>
              <a:ext uri="{FF2B5EF4-FFF2-40B4-BE49-F238E27FC236}">
                <a16:creationId xmlns:a16="http://schemas.microsoft.com/office/drawing/2014/main" id="{CC8E8D6F-10AE-641E-A532-8804AF3B3B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1749" y="3256318"/>
            <a:ext cx="496800" cy="496800"/>
          </a:xfrm>
          <a:prstGeom prst="rect">
            <a:avLst/>
          </a:prstGeom>
        </p:spPr>
      </p:pic>
      <p:pic>
        <p:nvPicPr>
          <p:cNvPr id="45" name="Grafik 44" descr="Kirschen mit einfarbiger Füllung">
            <a:extLst>
              <a:ext uri="{FF2B5EF4-FFF2-40B4-BE49-F238E27FC236}">
                <a16:creationId xmlns:a16="http://schemas.microsoft.com/office/drawing/2014/main" id="{6D1F5B38-626D-5327-2F61-D7CF834FB8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35794" y="3255700"/>
            <a:ext cx="496800" cy="496800"/>
          </a:xfrm>
          <a:prstGeom prst="rect">
            <a:avLst/>
          </a:prstGeom>
        </p:spPr>
      </p:pic>
      <p:pic>
        <p:nvPicPr>
          <p:cNvPr id="54" name="Grafik 53" descr="Apfel mit einfarbiger Füllung">
            <a:extLst>
              <a:ext uri="{FF2B5EF4-FFF2-40B4-BE49-F238E27FC236}">
                <a16:creationId xmlns:a16="http://schemas.microsoft.com/office/drawing/2014/main" id="{AA34ABC7-4A6B-F671-E193-CE9792790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796" y="3817200"/>
            <a:ext cx="497700" cy="497700"/>
          </a:xfrm>
          <a:prstGeom prst="rect">
            <a:avLst/>
          </a:prstGeom>
        </p:spPr>
      </p:pic>
      <p:pic>
        <p:nvPicPr>
          <p:cNvPr id="57" name="Grafik 56" descr="Banane mit einfarbiger Füllung">
            <a:extLst>
              <a:ext uri="{FF2B5EF4-FFF2-40B4-BE49-F238E27FC236}">
                <a16:creationId xmlns:a16="http://schemas.microsoft.com/office/drawing/2014/main" id="{79198CB2-29CD-5ACB-3BE2-FBAE1FFAB4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9660" y="3817818"/>
            <a:ext cx="496800" cy="496800"/>
          </a:xfrm>
          <a:prstGeom prst="rect">
            <a:avLst/>
          </a:prstGeom>
        </p:spPr>
      </p:pic>
      <p:pic>
        <p:nvPicPr>
          <p:cNvPr id="58" name="Grafik 57" descr="Kirschen mit einfarbiger Füllung">
            <a:extLst>
              <a:ext uri="{FF2B5EF4-FFF2-40B4-BE49-F238E27FC236}">
                <a16:creationId xmlns:a16="http://schemas.microsoft.com/office/drawing/2014/main" id="{7CF54E47-A52A-378D-67BC-EC2CC1301D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43705" y="3817200"/>
            <a:ext cx="496800" cy="496800"/>
          </a:xfrm>
          <a:prstGeom prst="rect">
            <a:avLst/>
          </a:prstGeom>
        </p:spPr>
      </p:pic>
      <p:pic>
        <p:nvPicPr>
          <p:cNvPr id="61" name="Grafik 60" descr="Apfel mit einfarbiger Füllung">
            <a:extLst>
              <a:ext uri="{FF2B5EF4-FFF2-40B4-BE49-F238E27FC236}">
                <a16:creationId xmlns:a16="http://schemas.microsoft.com/office/drawing/2014/main" id="{6F06C88C-CA45-A2B0-A154-ED0C32744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796" y="4415538"/>
            <a:ext cx="497700" cy="497700"/>
          </a:xfrm>
          <a:prstGeom prst="rect">
            <a:avLst/>
          </a:prstGeom>
        </p:spPr>
      </p:pic>
      <p:pic>
        <p:nvPicPr>
          <p:cNvPr id="62" name="Grafik 61" descr="Banane mit einfarbiger Füllung">
            <a:extLst>
              <a:ext uri="{FF2B5EF4-FFF2-40B4-BE49-F238E27FC236}">
                <a16:creationId xmlns:a16="http://schemas.microsoft.com/office/drawing/2014/main" id="{843793F3-6272-96B4-AB7A-ABAB3E2E96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9660" y="4416156"/>
            <a:ext cx="496800" cy="496800"/>
          </a:xfrm>
          <a:prstGeom prst="rect">
            <a:avLst/>
          </a:prstGeom>
        </p:spPr>
      </p:pic>
      <p:pic>
        <p:nvPicPr>
          <p:cNvPr id="63" name="Grafik 62" descr="Kirschen mit einfarbiger Füllung">
            <a:extLst>
              <a:ext uri="{FF2B5EF4-FFF2-40B4-BE49-F238E27FC236}">
                <a16:creationId xmlns:a16="http://schemas.microsoft.com/office/drawing/2014/main" id="{AC7B4456-A80B-723C-7297-CBED0D64F1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43705" y="4415538"/>
            <a:ext cx="496800" cy="496800"/>
          </a:xfrm>
          <a:prstGeom prst="rect">
            <a:avLst/>
          </a:prstGeom>
        </p:spPr>
      </p:pic>
      <p:pic>
        <p:nvPicPr>
          <p:cNvPr id="65" name="Grafik 64" descr="Euro mit einfarbiger Füllung">
            <a:extLst>
              <a:ext uri="{FF2B5EF4-FFF2-40B4-BE49-F238E27FC236}">
                <a16:creationId xmlns:a16="http://schemas.microsoft.com/office/drawing/2014/main" id="{04AF6B5D-EFB6-516F-EF63-085880D7EB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83667" y="2713085"/>
            <a:ext cx="496800" cy="496800"/>
          </a:xfrm>
          <a:prstGeom prst="rect">
            <a:avLst/>
          </a:prstGeom>
        </p:spPr>
      </p:pic>
      <p:sp>
        <p:nvSpPr>
          <p:cNvPr id="66" name="Textfeld 65">
            <a:extLst>
              <a:ext uri="{FF2B5EF4-FFF2-40B4-BE49-F238E27FC236}">
                <a16:creationId xmlns:a16="http://schemas.microsoft.com/office/drawing/2014/main" id="{AFDD49FB-C5E2-8BAD-72A5-47586BBB5CEF}"/>
              </a:ext>
            </a:extLst>
          </p:cNvPr>
          <p:cNvSpPr txBox="1"/>
          <p:nvPr/>
        </p:nvSpPr>
        <p:spPr>
          <a:xfrm>
            <a:off x="2770480" y="2778518"/>
            <a:ext cx="49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10</a:t>
            </a:r>
          </a:p>
        </p:txBody>
      </p:sp>
      <p:pic>
        <p:nvPicPr>
          <p:cNvPr id="67" name="Grafik 66" descr="Euro mit einfarbiger Füllung">
            <a:extLst>
              <a:ext uri="{FF2B5EF4-FFF2-40B4-BE49-F238E27FC236}">
                <a16:creationId xmlns:a16="http://schemas.microsoft.com/office/drawing/2014/main" id="{0057992C-64CF-817D-A17B-7BE65D92D3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87518" y="3286701"/>
            <a:ext cx="496800" cy="496800"/>
          </a:xfrm>
          <a:prstGeom prst="rect">
            <a:avLst/>
          </a:prstGeom>
        </p:spPr>
      </p:pic>
      <p:sp>
        <p:nvSpPr>
          <p:cNvPr id="68" name="Textfeld 67">
            <a:extLst>
              <a:ext uri="{FF2B5EF4-FFF2-40B4-BE49-F238E27FC236}">
                <a16:creationId xmlns:a16="http://schemas.microsoft.com/office/drawing/2014/main" id="{D598DB6F-18B7-2312-BB50-56E44442FFBF}"/>
              </a:ext>
            </a:extLst>
          </p:cNvPr>
          <p:cNvSpPr txBox="1"/>
          <p:nvPr/>
        </p:nvSpPr>
        <p:spPr>
          <a:xfrm>
            <a:off x="2774330" y="3352134"/>
            <a:ext cx="546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22</a:t>
            </a:r>
          </a:p>
        </p:txBody>
      </p:sp>
      <p:pic>
        <p:nvPicPr>
          <p:cNvPr id="69" name="Grafik 68" descr="Euro mit einfarbiger Füllung">
            <a:extLst>
              <a:ext uri="{FF2B5EF4-FFF2-40B4-BE49-F238E27FC236}">
                <a16:creationId xmlns:a16="http://schemas.microsoft.com/office/drawing/2014/main" id="{1CBD19A5-6FBE-6899-C272-1A4200B24D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63790" y="3860317"/>
            <a:ext cx="496800" cy="496800"/>
          </a:xfrm>
          <a:prstGeom prst="rect">
            <a:avLst/>
          </a:prstGeom>
        </p:spPr>
      </p:pic>
      <p:sp>
        <p:nvSpPr>
          <p:cNvPr id="70" name="Textfeld 69">
            <a:extLst>
              <a:ext uri="{FF2B5EF4-FFF2-40B4-BE49-F238E27FC236}">
                <a16:creationId xmlns:a16="http://schemas.microsoft.com/office/drawing/2014/main" id="{00C498E2-B4C7-7FAC-1155-858E3D9F3BA1}"/>
              </a:ext>
            </a:extLst>
          </p:cNvPr>
          <p:cNvSpPr txBox="1"/>
          <p:nvPr/>
        </p:nvSpPr>
        <p:spPr>
          <a:xfrm>
            <a:off x="2750602" y="3925750"/>
            <a:ext cx="546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20</a:t>
            </a:r>
          </a:p>
        </p:txBody>
      </p:sp>
      <p:pic>
        <p:nvPicPr>
          <p:cNvPr id="71" name="Grafik 70" descr="Euro mit einfarbiger Füllung">
            <a:extLst>
              <a:ext uri="{FF2B5EF4-FFF2-40B4-BE49-F238E27FC236}">
                <a16:creationId xmlns:a16="http://schemas.microsoft.com/office/drawing/2014/main" id="{24DEC1EE-0A5F-4057-A15B-BD5A08A56B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68289" y="4435217"/>
            <a:ext cx="496800" cy="496800"/>
          </a:xfrm>
          <a:prstGeom prst="rect">
            <a:avLst/>
          </a:prstGeom>
        </p:spPr>
      </p:pic>
      <p:sp>
        <p:nvSpPr>
          <p:cNvPr id="72" name="Textfeld 71">
            <a:extLst>
              <a:ext uri="{FF2B5EF4-FFF2-40B4-BE49-F238E27FC236}">
                <a16:creationId xmlns:a16="http://schemas.microsoft.com/office/drawing/2014/main" id="{A4C16486-70D4-EAAA-C400-8423035699D6}"/>
              </a:ext>
            </a:extLst>
          </p:cNvPr>
          <p:cNvSpPr txBox="1"/>
          <p:nvPr/>
        </p:nvSpPr>
        <p:spPr>
          <a:xfrm>
            <a:off x="2755101" y="4500650"/>
            <a:ext cx="546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8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FCB6E82-2F27-4AF2-61B1-5DB3531A0CC8}"/>
              </a:ext>
            </a:extLst>
          </p:cNvPr>
          <p:cNvSpPr txBox="1"/>
          <p:nvPr/>
        </p:nvSpPr>
        <p:spPr>
          <a:xfrm>
            <a:off x="4557411" y="2943060"/>
            <a:ext cx="459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0760B46-1E12-A0EE-6351-1ECDE12DE492}"/>
              </a:ext>
            </a:extLst>
          </p:cNvPr>
          <p:cNvSpPr txBox="1"/>
          <p:nvPr/>
        </p:nvSpPr>
        <p:spPr>
          <a:xfrm>
            <a:off x="4556330" y="3744157"/>
            <a:ext cx="459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E056890-EB5A-32A4-F966-675ABA2571BA}"/>
              </a:ext>
            </a:extLst>
          </p:cNvPr>
          <p:cNvSpPr txBox="1"/>
          <p:nvPr/>
        </p:nvSpPr>
        <p:spPr>
          <a:xfrm>
            <a:off x="4561728" y="4479272"/>
            <a:ext cx="459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99480297-9661-418D-C99B-7B2EFDCF2F26}"/>
                  </a:ext>
                </a:extLst>
              </p:cNvPr>
              <p:cNvSpPr txBox="1"/>
              <p:nvPr/>
            </p:nvSpPr>
            <p:spPr>
              <a:xfrm>
                <a:off x="6386713" y="3115842"/>
                <a:ext cx="4592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99480297-9661-418D-C99B-7B2EFDCF2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713" y="3115842"/>
                <a:ext cx="459211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DB20D6DF-9DE3-C5DF-6086-93BDC40E147A}"/>
                  </a:ext>
                </a:extLst>
              </p:cNvPr>
              <p:cNvSpPr txBox="1"/>
              <p:nvPr/>
            </p:nvSpPr>
            <p:spPr>
              <a:xfrm>
                <a:off x="6291402" y="3626113"/>
                <a:ext cx="4592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DB20D6DF-9DE3-C5DF-6086-93BDC40E1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402" y="3626113"/>
                <a:ext cx="459211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92D790F-5BF8-DDD9-9D6C-CB6D823E8C9C}"/>
                  </a:ext>
                </a:extLst>
              </p:cNvPr>
              <p:cNvSpPr txBox="1"/>
              <p:nvPr/>
            </p:nvSpPr>
            <p:spPr>
              <a:xfrm>
                <a:off x="6229938" y="4148540"/>
                <a:ext cx="4592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92D790F-5BF8-DDD9-9D6C-CB6D823E8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938" y="4148540"/>
                <a:ext cx="459211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026C58B1-5DED-D7BD-AFD1-74D280C3A327}"/>
                  </a:ext>
                </a:extLst>
              </p:cNvPr>
              <p:cNvSpPr txBox="1"/>
              <p:nvPr/>
            </p:nvSpPr>
            <p:spPr>
              <a:xfrm>
                <a:off x="7781700" y="2875080"/>
                <a:ext cx="154059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+ 3∗2</m:t>
                      </m:r>
                    </m:oMath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+ 1∗0.5</m:t>
                      </m:r>
                    </m:oMath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+ 2∗</m:t>
                      </m:r>
                      <m:d>
                        <m:d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+ 1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026C58B1-5DED-D7BD-AFD1-74D280C3A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1700" y="2875080"/>
                <a:ext cx="1540595" cy="95410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4B778D4E-BFA5-E473-74DE-534ED033CDFB}"/>
                  </a:ext>
                </a:extLst>
              </p:cNvPr>
              <p:cNvSpPr txBox="1"/>
              <p:nvPr/>
            </p:nvSpPr>
            <p:spPr>
              <a:xfrm>
                <a:off x="7219180" y="4479272"/>
                <a:ext cx="4592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4B778D4E-BFA5-E473-74DE-534ED033C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9180" y="4479272"/>
                <a:ext cx="459211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71D55D2-E1D6-459C-8411-14CAA342105E}"/>
              </a:ext>
            </a:extLst>
          </p:cNvPr>
          <p:cNvCxnSpPr>
            <a:cxnSpLocks/>
            <a:stCxn id="17" idx="0"/>
            <a:endCxn id="21" idx="4"/>
          </p:cNvCxnSpPr>
          <p:nvPr/>
        </p:nvCxnSpPr>
        <p:spPr>
          <a:xfrm flipV="1">
            <a:off x="7448786" y="4169659"/>
            <a:ext cx="0" cy="309613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34A5CBA6-C1E2-E0BA-BDF4-E2D91CC4CB27}"/>
              </a:ext>
            </a:extLst>
          </p:cNvPr>
          <p:cNvCxnSpPr>
            <a:cxnSpLocks/>
            <a:stCxn id="21" idx="6"/>
          </p:cNvCxnSpPr>
          <p:nvPr/>
        </p:nvCxnSpPr>
        <p:spPr>
          <a:xfrm flipV="1">
            <a:off x="7700786" y="3913634"/>
            <a:ext cx="1158913" cy="4025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44C44D02-E3A7-4149-AFF9-98A64A71F40A}"/>
                  </a:ext>
                </a:extLst>
              </p:cNvPr>
              <p:cNvSpPr txBox="1"/>
              <p:nvPr/>
            </p:nvSpPr>
            <p:spPr>
              <a:xfrm>
                <a:off x="8906617" y="3739468"/>
                <a:ext cx="8888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=1.5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44C44D02-E3A7-4149-AFF9-98A64A71F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6617" y="3739468"/>
                <a:ext cx="888855" cy="338554"/>
              </a:xfrm>
              <a:prstGeom prst="rect">
                <a:avLst/>
              </a:prstGeom>
              <a:blipFill>
                <a:blip r:embed="rId16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51EC0756-02B3-5162-3763-E0DBD7B1998A}"/>
                  </a:ext>
                </a:extLst>
              </p:cNvPr>
              <p:cNvSpPr txBox="1"/>
              <p:nvPr/>
            </p:nvSpPr>
            <p:spPr>
              <a:xfrm>
                <a:off x="8336391" y="4500650"/>
                <a:ext cx="14590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dirty="0" smtClean="0">
                          <a:latin typeface="Cambria Math" panose="02040503050406030204" pitchFamily="18" charset="0"/>
                        </a:rPr>
                        <m:t>𝑡𝑎𝑟𝑔𝑒𝑡</m:t>
                      </m:r>
                      <m:r>
                        <a:rPr lang="de-DE" sz="1600" b="0" i="1" dirty="0" smtClean="0">
                          <a:latin typeface="Cambria Math" panose="02040503050406030204" pitchFamily="18" charset="0"/>
                        </a:rPr>
                        <m:t>= 10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51EC0756-02B3-5162-3763-E0DBD7B19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391" y="4500650"/>
                <a:ext cx="1459081" cy="338554"/>
              </a:xfrm>
              <a:prstGeom prst="rect">
                <a:avLst/>
              </a:prstGeom>
              <a:blipFill>
                <a:blip r:embed="rId17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Verbinder: gekrümmt 46">
            <a:extLst>
              <a:ext uri="{FF2B5EF4-FFF2-40B4-BE49-F238E27FC236}">
                <a16:creationId xmlns:a16="http://schemas.microsoft.com/office/drawing/2014/main" id="{B946985F-DB91-2379-F96F-77036FCB002B}"/>
              </a:ext>
            </a:extLst>
          </p:cNvPr>
          <p:cNvCxnSpPr>
            <a:cxnSpLocks/>
            <a:stCxn id="38" idx="3"/>
            <a:endCxn id="35" idx="3"/>
          </p:cNvCxnSpPr>
          <p:nvPr/>
        </p:nvCxnSpPr>
        <p:spPr>
          <a:xfrm flipV="1">
            <a:off x="9795472" y="3908745"/>
            <a:ext cx="12700" cy="761182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feld 77">
                <a:extLst>
                  <a:ext uri="{FF2B5EF4-FFF2-40B4-BE49-F238E27FC236}">
                    <a16:creationId xmlns:a16="http://schemas.microsoft.com/office/drawing/2014/main" id="{8C555B17-42A5-061B-BBDE-077DC3E53C5A}"/>
                  </a:ext>
                </a:extLst>
              </p:cNvPr>
              <p:cNvSpPr txBox="1"/>
              <p:nvPr/>
            </p:nvSpPr>
            <p:spPr>
              <a:xfrm>
                <a:off x="9930203" y="4130750"/>
                <a:ext cx="14590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dirty="0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de-DE" sz="1600" b="0" i="1" dirty="0" smtClean="0">
                          <a:latin typeface="Cambria Math" panose="02040503050406030204" pitchFamily="18" charset="0"/>
                        </a:rPr>
                        <m:t>=8.5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78" name="Textfeld 77">
                <a:extLst>
                  <a:ext uri="{FF2B5EF4-FFF2-40B4-BE49-F238E27FC236}">
                    <a16:creationId xmlns:a16="http://schemas.microsoft.com/office/drawing/2014/main" id="{8C555B17-42A5-061B-BBDE-077DC3E53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0203" y="4130750"/>
                <a:ext cx="1459081" cy="3385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Pfeil: nach rechts 78">
            <a:extLst>
              <a:ext uri="{FF2B5EF4-FFF2-40B4-BE49-F238E27FC236}">
                <a16:creationId xmlns:a16="http://schemas.microsoft.com/office/drawing/2014/main" id="{D08D5ACD-649E-5E9E-F9AD-551F8E085F56}"/>
              </a:ext>
            </a:extLst>
          </p:cNvPr>
          <p:cNvSpPr/>
          <p:nvPr/>
        </p:nvSpPr>
        <p:spPr>
          <a:xfrm>
            <a:off x="5230575" y="5491368"/>
            <a:ext cx="3539655" cy="250440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5EDF6481-BCC4-B057-9179-7E554A9D198A}"/>
              </a:ext>
            </a:extLst>
          </p:cNvPr>
          <p:cNvSpPr txBox="1"/>
          <p:nvPr/>
        </p:nvSpPr>
        <p:spPr>
          <a:xfrm>
            <a:off x="5811572" y="5729332"/>
            <a:ext cx="2468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Forward Propagation</a:t>
            </a:r>
          </a:p>
        </p:txBody>
      </p:sp>
    </p:spTree>
    <p:extLst>
      <p:ext uri="{BB962C8B-B14F-4D97-AF65-F5344CB8AC3E}">
        <p14:creationId xmlns:p14="http://schemas.microsoft.com/office/powerpoint/2010/main" val="3783567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26B0CFE-550F-EF00-42A7-24720AC2F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F55CD98-DB79-E5C8-E437-67BE39AE3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12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15B3BAA-70A8-7FFE-A915-F65B87A0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Anwendungsbeispiel Preisberechnung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6FDD8B32-7466-958E-3303-C7D003597E4B}"/>
              </a:ext>
            </a:extLst>
          </p:cNvPr>
          <p:cNvSpPr/>
          <p:nvPr/>
        </p:nvSpPr>
        <p:spPr>
          <a:xfrm>
            <a:off x="2254481" y="2863496"/>
            <a:ext cx="504000" cy="50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667B5AE4-A5B8-DD26-E62D-0C3134DF044E}"/>
              </a:ext>
            </a:extLst>
          </p:cNvPr>
          <p:cNvSpPr/>
          <p:nvPr/>
        </p:nvSpPr>
        <p:spPr>
          <a:xfrm>
            <a:off x="2254481" y="3638962"/>
            <a:ext cx="504000" cy="50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17C8C34-DAD6-69E5-4E0E-A9534B21E318}"/>
              </a:ext>
            </a:extLst>
          </p:cNvPr>
          <p:cNvSpPr/>
          <p:nvPr/>
        </p:nvSpPr>
        <p:spPr>
          <a:xfrm>
            <a:off x="2254481" y="4414428"/>
            <a:ext cx="504000" cy="50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F0A135C-CAB0-32F9-EF6E-DB5DCEF98304}"/>
              </a:ext>
            </a:extLst>
          </p:cNvPr>
          <p:cNvCxnSpPr>
            <a:cxnSpLocks/>
            <a:stCxn id="6" idx="6"/>
            <a:endCxn id="21" idx="1"/>
          </p:cNvCxnSpPr>
          <p:nvPr/>
        </p:nvCxnSpPr>
        <p:spPr>
          <a:xfrm>
            <a:off x="2758481" y="3115496"/>
            <a:ext cx="1315051" cy="597275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e 20">
            <a:extLst>
              <a:ext uri="{FF2B5EF4-FFF2-40B4-BE49-F238E27FC236}">
                <a16:creationId xmlns:a16="http://schemas.microsoft.com/office/drawing/2014/main" id="{2C2BDB33-8F1B-1E0D-4D6C-FAED033DD848}"/>
              </a:ext>
            </a:extLst>
          </p:cNvPr>
          <p:cNvSpPr/>
          <p:nvPr/>
        </p:nvSpPr>
        <p:spPr>
          <a:xfrm>
            <a:off x="3999723" y="3638962"/>
            <a:ext cx="504000" cy="504000"/>
          </a:xfrm>
          <a:prstGeom prst="ellipse">
            <a:avLst/>
          </a:prstGeom>
          <a:solidFill>
            <a:srgbClr val="00D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78998ED6-CA64-F4E0-03CE-3F7A7585ACF6}"/>
              </a:ext>
            </a:extLst>
          </p:cNvPr>
          <p:cNvCxnSpPr>
            <a:cxnSpLocks/>
            <a:stCxn id="8" idx="6"/>
            <a:endCxn id="21" idx="2"/>
          </p:cNvCxnSpPr>
          <p:nvPr/>
        </p:nvCxnSpPr>
        <p:spPr>
          <a:xfrm>
            <a:off x="2758481" y="3890962"/>
            <a:ext cx="1241242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394F676D-103B-DD67-CA90-26816374ED9C}"/>
              </a:ext>
            </a:extLst>
          </p:cNvPr>
          <p:cNvCxnSpPr>
            <a:cxnSpLocks/>
            <a:stCxn id="9" idx="6"/>
            <a:endCxn id="21" idx="3"/>
          </p:cNvCxnSpPr>
          <p:nvPr/>
        </p:nvCxnSpPr>
        <p:spPr>
          <a:xfrm flipV="1">
            <a:off x="2758481" y="4069153"/>
            <a:ext cx="1315051" cy="597275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6DAB1565-1433-652E-C85C-C1AEE91516FC}"/>
              </a:ext>
            </a:extLst>
          </p:cNvPr>
          <p:cNvSpPr txBox="1"/>
          <p:nvPr/>
        </p:nvSpPr>
        <p:spPr>
          <a:xfrm>
            <a:off x="1864101" y="2351296"/>
            <a:ext cx="1284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Input Layer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4B5EC812-B9EF-B19E-AAC1-5E3E417407D0}"/>
              </a:ext>
            </a:extLst>
          </p:cNvPr>
          <p:cNvSpPr txBox="1"/>
          <p:nvPr/>
        </p:nvSpPr>
        <p:spPr>
          <a:xfrm>
            <a:off x="3465772" y="2353170"/>
            <a:ext cx="1571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Output Layer</a:t>
            </a:r>
          </a:p>
        </p:txBody>
      </p:sp>
      <p:pic>
        <p:nvPicPr>
          <p:cNvPr id="19" name="Grafik 18" descr="Apfel mit einfarbiger Füllung">
            <a:extLst>
              <a:ext uri="{FF2B5EF4-FFF2-40B4-BE49-F238E27FC236}">
                <a16:creationId xmlns:a16="http://schemas.microsoft.com/office/drawing/2014/main" id="{C3C94109-1035-65F9-6EAE-C594CD4A4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5251" y="2786061"/>
            <a:ext cx="497700" cy="497700"/>
          </a:xfrm>
          <a:prstGeom prst="rect">
            <a:avLst/>
          </a:prstGeom>
        </p:spPr>
      </p:pic>
      <p:pic>
        <p:nvPicPr>
          <p:cNvPr id="25" name="Grafik 24" descr="Kirschen mit einfarbiger Füllung">
            <a:extLst>
              <a:ext uri="{FF2B5EF4-FFF2-40B4-BE49-F238E27FC236}">
                <a16:creationId xmlns:a16="http://schemas.microsoft.com/office/drawing/2014/main" id="{1E6E0415-4E69-AD65-2D75-D17D045571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0322" y="4411849"/>
            <a:ext cx="496800" cy="496800"/>
          </a:xfrm>
          <a:prstGeom prst="rect">
            <a:avLst/>
          </a:prstGeom>
        </p:spPr>
      </p:pic>
      <p:pic>
        <p:nvPicPr>
          <p:cNvPr id="28" name="Grafik 27" descr="Banane mit einfarbiger Füllung">
            <a:extLst>
              <a:ext uri="{FF2B5EF4-FFF2-40B4-BE49-F238E27FC236}">
                <a16:creationId xmlns:a16="http://schemas.microsoft.com/office/drawing/2014/main" id="{D9B00AA8-E73D-9E88-36CE-A3EB8CAA17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15251" y="3602494"/>
            <a:ext cx="496800" cy="4968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FCB6E82-2F27-4AF2-61B1-5DB3531A0CC8}"/>
              </a:ext>
            </a:extLst>
          </p:cNvPr>
          <p:cNvSpPr txBox="1"/>
          <p:nvPr/>
        </p:nvSpPr>
        <p:spPr>
          <a:xfrm>
            <a:off x="1360348" y="2916363"/>
            <a:ext cx="459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0760B46-1E12-A0EE-6351-1ECDE12DE492}"/>
              </a:ext>
            </a:extLst>
          </p:cNvPr>
          <p:cNvSpPr txBox="1"/>
          <p:nvPr/>
        </p:nvSpPr>
        <p:spPr>
          <a:xfrm>
            <a:off x="1359267" y="3717460"/>
            <a:ext cx="459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E056890-EB5A-32A4-F966-675ABA2571BA}"/>
              </a:ext>
            </a:extLst>
          </p:cNvPr>
          <p:cNvSpPr txBox="1"/>
          <p:nvPr/>
        </p:nvSpPr>
        <p:spPr>
          <a:xfrm>
            <a:off x="1364665" y="4452575"/>
            <a:ext cx="459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99480297-9661-418D-C99B-7B2EFDCF2F26}"/>
                  </a:ext>
                </a:extLst>
              </p:cNvPr>
              <p:cNvSpPr txBox="1"/>
              <p:nvPr/>
            </p:nvSpPr>
            <p:spPr>
              <a:xfrm>
                <a:off x="3189650" y="3089145"/>
                <a:ext cx="4592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99480297-9661-418D-C99B-7B2EFDCF2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9650" y="3089145"/>
                <a:ext cx="459211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DB20D6DF-9DE3-C5DF-6086-93BDC40E147A}"/>
                  </a:ext>
                </a:extLst>
              </p:cNvPr>
              <p:cNvSpPr txBox="1"/>
              <p:nvPr/>
            </p:nvSpPr>
            <p:spPr>
              <a:xfrm>
                <a:off x="3094339" y="3599416"/>
                <a:ext cx="4592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DB20D6DF-9DE3-C5DF-6086-93BDC40E1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339" y="3599416"/>
                <a:ext cx="459211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92D790F-5BF8-DDD9-9D6C-CB6D823E8C9C}"/>
                  </a:ext>
                </a:extLst>
              </p:cNvPr>
              <p:cNvSpPr txBox="1"/>
              <p:nvPr/>
            </p:nvSpPr>
            <p:spPr>
              <a:xfrm>
                <a:off x="3032875" y="4121843"/>
                <a:ext cx="4592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92D790F-5BF8-DDD9-9D6C-CB6D823E8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2875" y="4121843"/>
                <a:ext cx="459211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4B778D4E-BFA5-E473-74DE-534ED033CDFB}"/>
                  </a:ext>
                </a:extLst>
              </p:cNvPr>
              <p:cNvSpPr txBox="1"/>
              <p:nvPr/>
            </p:nvSpPr>
            <p:spPr>
              <a:xfrm>
                <a:off x="4022117" y="4452575"/>
                <a:ext cx="4592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4B778D4E-BFA5-E473-74DE-534ED033C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2117" y="4452575"/>
                <a:ext cx="459211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71D55D2-E1D6-459C-8411-14CAA342105E}"/>
              </a:ext>
            </a:extLst>
          </p:cNvPr>
          <p:cNvCxnSpPr>
            <a:cxnSpLocks/>
            <a:stCxn id="17" idx="0"/>
            <a:endCxn id="21" idx="4"/>
          </p:cNvCxnSpPr>
          <p:nvPr/>
        </p:nvCxnSpPr>
        <p:spPr>
          <a:xfrm flipV="1">
            <a:off x="4251723" y="4142962"/>
            <a:ext cx="0" cy="309613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34A5CBA6-C1E2-E0BA-BDF4-E2D91CC4CB27}"/>
              </a:ext>
            </a:extLst>
          </p:cNvPr>
          <p:cNvCxnSpPr>
            <a:cxnSpLocks/>
            <a:stCxn id="21" idx="6"/>
          </p:cNvCxnSpPr>
          <p:nvPr/>
        </p:nvCxnSpPr>
        <p:spPr>
          <a:xfrm flipV="1">
            <a:off x="4503723" y="3886937"/>
            <a:ext cx="1158913" cy="4025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44C44D02-E3A7-4149-AFF9-98A64A71F40A}"/>
                  </a:ext>
                </a:extLst>
              </p:cNvPr>
              <p:cNvSpPr txBox="1"/>
              <p:nvPr/>
            </p:nvSpPr>
            <p:spPr>
              <a:xfrm>
                <a:off x="5709554" y="3712771"/>
                <a:ext cx="8888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44C44D02-E3A7-4149-AFF9-98A64A71F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554" y="3712771"/>
                <a:ext cx="888855" cy="338554"/>
              </a:xfrm>
              <a:prstGeom prst="rect">
                <a:avLst/>
              </a:prstGeom>
              <a:blipFill>
                <a:blip r:embed="rId13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51EC0756-02B3-5162-3763-E0DBD7B1998A}"/>
                  </a:ext>
                </a:extLst>
              </p:cNvPr>
              <p:cNvSpPr txBox="1"/>
              <p:nvPr/>
            </p:nvSpPr>
            <p:spPr>
              <a:xfrm>
                <a:off x="5139328" y="4473953"/>
                <a:ext cx="14590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dirty="0" smtClean="0">
                          <a:latin typeface="Cambria Math" panose="02040503050406030204" pitchFamily="18" charset="0"/>
                        </a:rPr>
                        <m:t>𝑡𝑎𝑟𝑔𝑒𝑡</m:t>
                      </m:r>
                      <m:r>
                        <a:rPr lang="de-DE" sz="1600" b="0" i="1" dirty="0" smtClean="0">
                          <a:latin typeface="Cambria Math" panose="02040503050406030204" pitchFamily="18" charset="0"/>
                        </a:rPr>
                        <m:t>= 10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51EC0756-02B3-5162-3763-E0DBD7B19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328" y="4473953"/>
                <a:ext cx="1459081" cy="338554"/>
              </a:xfrm>
              <a:prstGeom prst="rect">
                <a:avLst/>
              </a:prstGeom>
              <a:blipFill>
                <a:blip r:embed="rId1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Verbinder: gekrümmt 46">
            <a:extLst>
              <a:ext uri="{FF2B5EF4-FFF2-40B4-BE49-F238E27FC236}">
                <a16:creationId xmlns:a16="http://schemas.microsoft.com/office/drawing/2014/main" id="{B946985F-DB91-2379-F96F-77036FCB002B}"/>
              </a:ext>
            </a:extLst>
          </p:cNvPr>
          <p:cNvCxnSpPr>
            <a:cxnSpLocks/>
            <a:stCxn id="38" idx="3"/>
            <a:endCxn id="35" idx="3"/>
          </p:cNvCxnSpPr>
          <p:nvPr/>
        </p:nvCxnSpPr>
        <p:spPr>
          <a:xfrm flipV="1">
            <a:off x="6598409" y="3882048"/>
            <a:ext cx="12700" cy="761182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Stochastic Gradient Descent | Great Learning">
            <a:extLst>
              <a:ext uri="{FF2B5EF4-FFF2-40B4-BE49-F238E27FC236}">
                <a16:creationId xmlns:a16="http://schemas.microsoft.com/office/drawing/2014/main" id="{22A8A9ED-6840-73F3-63FC-79013AF22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787" y="2351523"/>
            <a:ext cx="4116530" cy="274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EC671E68-A0A4-6E68-7417-8E98C8341EDA}"/>
              </a:ext>
            </a:extLst>
          </p:cNvPr>
          <p:cNvSpPr txBox="1"/>
          <p:nvPr/>
        </p:nvSpPr>
        <p:spPr>
          <a:xfrm>
            <a:off x="8445655" y="2012742"/>
            <a:ext cx="2128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Gradient Descent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9B9EF5B-EA78-E9AF-C465-8C11AC385304}"/>
              </a:ext>
            </a:extLst>
          </p:cNvPr>
          <p:cNvSpPr txBox="1"/>
          <p:nvPr/>
        </p:nvSpPr>
        <p:spPr>
          <a:xfrm>
            <a:off x="7111606" y="5191773"/>
            <a:ext cx="51435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https://www.mygreatlearning.com/academy/learn-for-free/courses/stochastic-gradient-descent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33E6251D-5BDC-1A21-5D53-6BE37365C6D3}"/>
              </a:ext>
            </a:extLst>
          </p:cNvPr>
          <p:cNvSpPr/>
          <p:nvPr/>
        </p:nvSpPr>
        <p:spPr>
          <a:xfrm>
            <a:off x="3236006" y="3062273"/>
            <a:ext cx="360000" cy="360000"/>
          </a:xfrm>
          <a:prstGeom prst="ellipse">
            <a:avLst/>
          </a:prstGeom>
          <a:noFill/>
          <a:ln w="28575">
            <a:solidFill>
              <a:srgbClr val="D56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A8B8CE50-1A54-0EFE-0BF5-C6F2B295D712}"/>
              </a:ext>
            </a:extLst>
          </p:cNvPr>
          <p:cNvSpPr/>
          <p:nvPr/>
        </p:nvSpPr>
        <p:spPr>
          <a:xfrm>
            <a:off x="3134400" y="3569836"/>
            <a:ext cx="360000" cy="360000"/>
          </a:xfrm>
          <a:prstGeom prst="ellipse">
            <a:avLst/>
          </a:prstGeom>
          <a:noFill/>
          <a:ln w="28575">
            <a:solidFill>
              <a:srgbClr val="D56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E92E9962-BC7F-D764-3A3F-C3DF22300E52}"/>
              </a:ext>
            </a:extLst>
          </p:cNvPr>
          <p:cNvSpPr/>
          <p:nvPr/>
        </p:nvSpPr>
        <p:spPr>
          <a:xfrm>
            <a:off x="3082480" y="4103626"/>
            <a:ext cx="360000" cy="360000"/>
          </a:xfrm>
          <a:prstGeom prst="ellipse">
            <a:avLst/>
          </a:prstGeom>
          <a:noFill/>
          <a:ln w="28575">
            <a:solidFill>
              <a:srgbClr val="D56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919A8C3-35A1-53A1-8300-EC45C0B278B9}"/>
              </a:ext>
            </a:extLst>
          </p:cNvPr>
          <p:cNvSpPr/>
          <p:nvPr/>
        </p:nvSpPr>
        <p:spPr>
          <a:xfrm>
            <a:off x="4071723" y="4422532"/>
            <a:ext cx="360000" cy="360000"/>
          </a:xfrm>
          <a:prstGeom prst="ellipse">
            <a:avLst/>
          </a:prstGeom>
          <a:noFill/>
          <a:ln w="28575">
            <a:solidFill>
              <a:srgbClr val="D56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Pfeil: nach rechts 38">
            <a:extLst>
              <a:ext uri="{FF2B5EF4-FFF2-40B4-BE49-F238E27FC236}">
                <a16:creationId xmlns:a16="http://schemas.microsoft.com/office/drawing/2014/main" id="{CC24BF88-6FE2-9B1B-5464-E6D2F5199549}"/>
              </a:ext>
            </a:extLst>
          </p:cNvPr>
          <p:cNvSpPr/>
          <p:nvPr/>
        </p:nvSpPr>
        <p:spPr>
          <a:xfrm flipH="1">
            <a:off x="2389323" y="5332506"/>
            <a:ext cx="3539655" cy="250440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CCBEA270-8CD2-C1C2-5FD2-FF0D24B78C87}"/>
              </a:ext>
            </a:extLst>
          </p:cNvPr>
          <p:cNvSpPr txBox="1"/>
          <p:nvPr/>
        </p:nvSpPr>
        <p:spPr>
          <a:xfrm>
            <a:off x="2970320" y="5570470"/>
            <a:ext cx="2468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Backpropagation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11D420BA-2FF3-8600-9E3A-D4E0667F5BE2}"/>
              </a:ext>
            </a:extLst>
          </p:cNvPr>
          <p:cNvSpPr txBox="1"/>
          <p:nvPr/>
        </p:nvSpPr>
        <p:spPr>
          <a:xfrm>
            <a:off x="2712725" y="5991471"/>
            <a:ext cx="6764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chemeClr val="accent1"/>
                </a:solidFill>
              </a:rPr>
              <a:t>https://ki-campus.org/simulations/gradient-descent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2502BF7A-664A-8818-7F1E-D657C564E403}"/>
                  </a:ext>
                </a:extLst>
              </p:cNvPr>
              <p:cNvSpPr txBox="1"/>
              <p:nvPr/>
            </p:nvSpPr>
            <p:spPr>
              <a:xfrm>
                <a:off x="6583325" y="4079059"/>
                <a:ext cx="14590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dirty="0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de-DE" sz="1600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2502BF7A-664A-8818-7F1E-D657C564E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325" y="4079059"/>
                <a:ext cx="1459081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7516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26B0CFE-550F-EF00-42A7-24720AC2F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F55CD98-DB79-E5C8-E437-67BE39AE3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13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15B3BAA-70A8-7FFE-A915-F65B87A0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Anwendungsbeispiel Preisberechnung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6FDD8B32-7466-958E-3303-C7D003597E4B}"/>
              </a:ext>
            </a:extLst>
          </p:cNvPr>
          <p:cNvSpPr/>
          <p:nvPr/>
        </p:nvSpPr>
        <p:spPr>
          <a:xfrm>
            <a:off x="2254481" y="2863496"/>
            <a:ext cx="504000" cy="50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667B5AE4-A5B8-DD26-E62D-0C3134DF044E}"/>
              </a:ext>
            </a:extLst>
          </p:cNvPr>
          <p:cNvSpPr/>
          <p:nvPr/>
        </p:nvSpPr>
        <p:spPr>
          <a:xfrm>
            <a:off x="2254481" y="3638962"/>
            <a:ext cx="504000" cy="50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17C8C34-DAD6-69E5-4E0E-A9534B21E318}"/>
              </a:ext>
            </a:extLst>
          </p:cNvPr>
          <p:cNvSpPr/>
          <p:nvPr/>
        </p:nvSpPr>
        <p:spPr>
          <a:xfrm>
            <a:off x="2254481" y="4414428"/>
            <a:ext cx="504000" cy="50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F0A135C-CAB0-32F9-EF6E-DB5DCEF98304}"/>
              </a:ext>
            </a:extLst>
          </p:cNvPr>
          <p:cNvCxnSpPr>
            <a:cxnSpLocks/>
            <a:stCxn id="6" idx="6"/>
            <a:endCxn id="21" idx="1"/>
          </p:cNvCxnSpPr>
          <p:nvPr/>
        </p:nvCxnSpPr>
        <p:spPr>
          <a:xfrm>
            <a:off x="2758481" y="3115496"/>
            <a:ext cx="1315051" cy="597275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e 20">
            <a:extLst>
              <a:ext uri="{FF2B5EF4-FFF2-40B4-BE49-F238E27FC236}">
                <a16:creationId xmlns:a16="http://schemas.microsoft.com/office/drawing/2014/main" id="{2C2BDB33-8F1B-1E0D-4D6C-FAED033DD848}"/>
              </a:ext>
            </a:extLst>
          </p:cNvPr>
          <p:cNvSpPr/>
          <p:nvPr/>
        </p:nvSpPr>
        <p:spPr>
          <a:xfrm>
            <a:off x="3999723" y="3638962"/>
            <a:ext cx="504000" cy="504000"/>
          </a:xfrm>
          <a:prstGeom prst="ellipse">
            <a:avLst/>
          </a:prstGeom>
          <a:solidFill>
            <a:srgbClr val="00D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78998ED6-CA64-F4E0-03CE-3F7A7585ACF6}"/>
              </a:ext>
            </a:extLst>
          </p:cNvPr>
          <p:cNvCxnSpPr>
            <a:cxnSpLocks/>
            <a:stCxn id="8" idx="6"/>
            <a:endCxn id="21" idx="2"/>
          </p:cNvCxnSpPr>
          <p:nvPr/>
        </p:nvCxnSpPr>
        <p:spPr>
          <a:xfrm>
            <a:off x="2758481" y="3890962"/>
            <a:ext cx="1241242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394F676D-103B-DD67-CA90-26816374ED9C}"/>
              </a:ext>
            </a:extLst>
          </p:cNvPr>
          <p:cNvCxnSpPr>
            <a:cxnSpLocks/>
            <a:stCxn id="9" idx="6"/>
            <a:endCxn id="21" idx="3"/>
          </p:cNvCxnSpPr>
          <p:nvPr/>
        </p:nvCxnSpPr>
        <p:spPr>
          <a:xfrm flipV="1">
            <a:off x="2758481" y="4069153"/>
            <a:ext cx="1315051" cy="597275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6DAB1565-1433-652E-C85C-C1AEE91516FC}"/>
              </a:ext>
            </a:extLst>
          </p:cNvPr>
          <p:cNvSpPr txBox="1"/>
          <p:nvPr/>
        </p:nvSpPr>
        <p:spPr>
          <a:xfrm>
            <a:off x="1864101" y="2351296"/>
            <a:ext cx="1284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Input Layer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4B5EC812-B9EF-B19E-AAC1-5E3E417407D0}"/>
              </a:ext>
            </a:extLst>
          </p:cNvPr>
          <p:cNvSpPr txBox="1"/>
          <p:nvPr/>
        </p:nvSpPr>
        <p:spPr>
          <a:xfrm>
            <a:off x="3465772" y="2353170"/>
            <a:ext cx="1571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Output Layer</a:t>
            </a:r>
          </a:p>
        </p:txBody>
      </p:sp>
      <p:pic>
        <p:nvPicPr>
          <p:cNvPr id="19" name="Grafik 18" descr="Apfel mit einfarbiger Füllung">
            <a:extLst>
              <a:ext uri="{FF2B5EF4-FFF2-40B4-BE49-F238E27FC236}">
                <a16:creationId xmlns:a16="http://schemas.microsoft.com/office/drawing/2014/main" id="{C3C94109-1035-65F9-6EAE-C594CD4A4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5251" y="2786061"/>
            <a:ext cx="497700" cy="497700"/>
          </a:xfrm>
          <a:prstGeom prst="rect">
            <a:avLst/>
          </a:prstGeom>
        </p:spPr>
      </p:pic>
      <p:pic>
        <p:nvPicPr>
          <p:cNvPr id="25" name="Grafik 24" descr="Kirschen mit einfarbiger Füllung">
            <a:extLst>
              <a:ext uri="{FF2B5EF4-FFF2-40B4-BE49-F238E27FC236}">
                <a16:creationId xmlns:a16="http://schemas.microsoft.com/office/drawing/2014/main" id="{1E6E0415-4E69-AD65-2D75-D17D045571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0322" y="4411849"/>
            <a:ext cx="496800" cy="496800"/>
          </a:xfrm>
          <a:prstGeom prst="rect">
            <a:avLst/>
          </a:prstGeom>
        </p:spPr>
      </p:pic>
      <p:pic>
        <p:nvPicPr>
          <p:cNvPr id="28" name="Grafik 27" descr="Banane mit einfarbiger Füllung">
            <a:extLst>
              <a:ext uri="{FF2B5EF4-FFF2-40B4-BE49-F238E27FC236}">
                <a16:creationId xmlns:a16="http://schemas.microsoft.com/office/drawing/2014/main" id="{D9B00AA8-E73D-9E88-36CE-A3EB8CAA17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15251" y="3602494"/>
            <a:ext cx="496800" cy="4968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FCB6E82-2F27-4AF2-61B1-5DB3531A0CC8}"/>
              </a:ext>
            </a:extLst>
          </p:cNvPr>
          <p:cNvSpPr txBox="1"/>
          <p:nvPr/>
        </p:nvSpPr>
        <p:spPr>
          <a:xfrm>
            <a:off x="1360348" y="2916363"/>
            <a:ext cx="459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0760B46-1E12-A0EE-6351-1ECDE12DE492}"/>
              </a:ext>
            </a:extLst>
          </p:cNvPr>
          <p:cNvSpPr txBox="1"/>
          <p:nvPr/>
        </p:nvSpPr>
        <p:spPr>
          <a:xfrm>
            <a:off x="1359267" y="3717460"/>
            <a:ext cx="459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E056890-EB5A-32A4-F966-675ABA2571BA}"/>
              </a:ext>
            </a:extLst>
          </p:cNvPr>
          <p:cNvSpPr txBox="1"/>
          <p:nvPr/>
        </p:nvSpPr>
        <p:spPr>
          <a:xfrm>
            <a:off x="1364665" y="4452575"/>
            <a:ext cx="459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99480297-9661-418D-C99B-7B2EFDCF2F26}"/>
                  </a:ext>
                </a:extLst>
              </p:cNvPr>
              <p:cNvSpPr txBox="1"/>
              <p:nvPr/>
            </p:nvSpPr>
            <p:spPr>
              <a:xfrm>
                <a:off x="3189650" y="3089145"/>
                <a:ext cx="4592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99480297-9661-418D-C99B-7B2EFDCF2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9650" y="3089145"/>
                <a:ext cx="459211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DB20D6DF-9DE3-C5DF-6086-93BDC40E147A}"/>
                  </a:ext>
                </a:extLst>
              </p:cNvPr>
              <p:cNvSpPr txBox="1"/>
              <p:nvPr/>
            </p:nvSpPr>
            <p:spPr>
              <a:xfrm>
                <a:off x="3094339" y="3599416"/>
                <a:ext cx="4592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DB20D6DF-9DE3-C5DF-6086-93BDC40E1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339" y="3599416"/>
                <a:ext cx="459211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92D790F-5BF8-DDD9-9D6C-CB6D823E8C9C}"/>
                  </a:ext>
                </a:extLst>
              </p:cNvPr>
              <p:cNvSpPr txBox="1"/>
              <p:nvPr/>
            </p:nvSpPr>
            <p:spPr>
              <a:xfrm>
                <a:off x="3032875" y="4121843"/>
                <a:ext cx="4592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92D790F-5BF8-DDD9-9D6C-CB6D823E8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2875" y="4121843"/>
                <a:ext cx="459211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4B778D4E-BFA5-E473-74DE-534ED033CDFB}"/>
                  </a:ext>
                </a:extLst>
              </p:cNvPr>
              <p:cNvSpPr txBox="1"/>
              <p:nvPr/>
            </p:nvSpPr>
            <p:spPr>
              <a:xfrm>
                <a:off x="4022117" y="4452575"/>
                <a:ext cx="4592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4B778D4E-BFA5-E473-74DE-534ED033C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2117" y="4452575"/>
                <a:ext cx="459211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71D55D2-E1D6-459C-8411-14CAA342105E}"/>
              </a:ext>
            </a:extLst>
          </p:cNvPr>
          <p:cNvCxnSpPr>
            <a:cxnSpLocks/>
            <a:stCxn id="17" idx="0"/>
            <a:endCxn id="21" idx="4"/>
          </p:cNvCxnSpPr>
          <p:nvPr/>
        </p:nvCxnSpPr>
        <p:spPr>
          <a:xfrm flipV="1">
            <a:off x="4251723" y="4142962"/>
            <a:ext cx="0" cy="309613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34A5CBA6-C1E2-E0BA-BDF4-E2D91CC4CB27}"/>
              </a:ext>
            </a:extLst>
          </p:cNvPr>
          <p:cNvCxnSpPr>
            <a:cxnSpLocks/>
            <a:stCxn id="21" idx="6"/>
          </p:cNvCxnSpPr>
          <p:nvPr/>
        </p:nvCxnSpPr>
        <p:spPr>
          <a:xfrm flipV="1">
            <a:off x="4503723" y="3886937"/>
            <a:ext cx="1158913" cy="4025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44C44D02-E3A7-4149-AFF9-98A64A71F40A}"/>
                  </a:ext>
                </a:extLst>
              </p:cNvPr>
              <p:cNvSpPr txBox="1"/>
              <p:nvPr/>
            </p:nvSpPr>
            <p:spPr>
              <a:xfrm>
                <a:off x="5709554" y="3712771"/>
                <a:ext cx="8888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=1.5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44C44D02-E3A7-4149-AFF9-98A64A71F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554" y="3712771"/>
                <a:ext cx="888855" cy="338554"/>
              </a:xfrm>
              <a:prstGeom prst="rect">
                <a:avLst/>
              </a:prstGeom>
              <a:blipFill>
                <a:blip r:embed="rId13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51EC0756-02B3-5162-3763-E0DBD7B1998A}"/>
                  </a:ext>
                </a:extLst>
              </p:cNvPr>
              <p:cNvSpPr txBox="1"/>
              <p:nvPr/>
            </p:nvSpPr>
            <p:spPr>
              <a:xfrm>
                <a:off x="5139328" y="4473953"/>
                <a:ext cx="14590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dirty="0" smtClean="0">
                          <a:latin typeface="Cambria Math" panose="02040503050406030204" pitchFamily="18" charset="0"/>
                        </a:rPr>
                        <m:t>𝑡𝑎𝑟𝑔𝑒𝑡</m:t>
                      </m:r>
                      <m:r>
                        <a:rPr lang="de-DE" sz="1600" b="0" i="1" dirty="0" smtClean="0">
                          <a:latin typeface="Cambria Math" panose="02040503050406030204" pitchFamily="18" charset="0"/>
                        </a:rPr>
                        <m:t>= 10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51EC0756-02B3-5162-3763-E0DBD7B19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328" y="4473953"/>
                <a:ext cx="1459081" cy="338554"/>
              </a:xfrm>
              <a:prstGeom prst="rect">
                <a:avLst/>
              </a:prstGeom>
              <a:blipFill>
                <a:blip r:embed="rId1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Verbinder: gekrümmt 46">
            <a:extLst>
              <a:ext uri="{FF2B5EF4-FFF2-40B4-BE49-F238E27FC236}">
                <a16:creationId xmlns:a16="http://schemas.microsoft.com/office/drawing/2014/main" id="{B946985F-DB91-2379-F96F-77036FCB002B}"/>
              </a:ext>
            </a:extLst>
          </p:cNvPr>
          <p:cNvCxnSpPr>
            <a:cxnSpLocks/>
            <a:stCxn id="38" idx="3"/>
            <a:endCxn id="35" idx="3"/>
          </p:cNvCxnSpPr>
          <p:nvPr/>
        </p:nvCxnSpPr>
        <p:spPr>
          <a:xfrm flipV="1">
            <a:off x="6598409" y="3882048"/>
            <a:ext cx="12700" cy="761182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Stochastic Gradient Descent | Great Learning">
            <a:extLst>
              <a:ext uri="{FF2B5EF4-FFF2-40B4-BE49-F238E27FC236}">
                <a16:creationId xmlns:a16="http://schemas.microsoft.com/office/drawing/2014/main" id="{22A8A9ED-6840-73F3-63FC-79013AF22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787" y="2351523"/>
            <a:ext cx="4116530" cy="274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EC671E68-A0A4-6E68-7417-8E98C8341EDA}"/>
              </a:ext>
            </a:extLst>
          </p:cNvPr>
          <p:cNvSpPr txBox="1"/>
          <p:nvPr/>
        </p:nvSpPr>
        <p:spPr>
          <a:xfrm>
            <a:off x="8445655" y="2012742"/>
            <a:ext cx="2128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Gradient Descent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9B9EF5B-EA78-E9AF-C465-8C11AC385304}"/>
              </a:ext>
            </a:extLst>
          </p:cNvPr>
          <p:cNvSpPr txBox="1"/>
          <p:nvPr/>
        </p:nvSpPr>
        <p:spPr>
          <a:xfrm>
            <a:off x="7111606" y="5191773"/>
            <a:ext cx="51435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https://www.mygreatlearning.com/academy/learn-for-free/courses/stochastic-gradient-descent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33E6251D-5BDC-1A21-5D53-6BE37365C6D3}"/>
              </a:ext>
            </a:extLst>
          </p:cNvPr>
          <p:cNvSpPr/>
          <p:nvPr/>
        </p:nvSpPr>
        <p:spPr>
          <a:xfrm>
            <a:off x="3236006" y="3062273"/>
            <a:ext cx="360000" cy="360000"/>
          </a:xfrm>
          <a:prstGeom prst="ellipse">
            <a:avLst/>
          </a:prstGeom>
          <a:noFill/>
          <a:ln w="28575">
            <a:solidFill>
              <a:srgbClr val="D56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A8B8CE50-1A54-0EFE-0BF5-C6F2B295D712}"/>
              </a:ext>
            </a:extLst>
          </p:cNvPr>
          <p:cNvSpPr/>
          <p:nvPr/>
        </p:nvSpPr>
        <p:spPr>
          <a:xfrm>
            <a:off x="3134400" y="3569836"/>
            <a:ext cx="360000" cy="360000"/>
          </a:xfrm>
          <a:prstGeom prst="ellipse">
            <a:avLst/>
          </a:prstGeom>
          <a:noFill/>
          <a:ln w="28575">
            <a:solidFill>
              <a:srgbClr val="D56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E92E9962-BC7F-D764-3A3F-C3DF22300E52}"/>
              </a:ext>
            </a:extLst>
          </p:cNvPr>
          <p:cNvSpPr/>
          <p:nvPr/>
        </p:nvSpPr>
        <p:spPr>
          <a:xfrm>
            <a:off x="3082480" y="4103626"/>
            <a:ext cx="360000" cy="360000"/>
          </a:xfrm>
          <a:prstGeom prst="ellipse">
            <a:avLst/>
          </a:prstGeom>
          <a:noFill/>
          <a:ln w="28575">
            <a:solidFill>
              <a:srgbClr val="D56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919A8C3-35A1-53A1-8300-EC45C0B278B9}"/>
              </a:ext>
            </a:extLst>
          </p:cNvPr>
          <p:cNvSpPr/>
          <p:nvPr/>
        </p:nvSpPr>
        <p:spPr>
          <a:xfrm>
            <a:off x="4071723" y="4422532"/>
            <a:ext cx="360000" cy="360000"/>
          </a:xfrm>
          <a:prstGeom prst="ellipse">
            <a:avLst/>
          </a:prstGeom>
          <a:noFill/>
          <a:ln w="28575">
            <a:solidFill>
              <a:srgbClr val="D56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Pfeil: nach rechts 38">
            <a:extLst>
              <a:ext uri="{FF2B5EF4-FFF2-40B4-BE49-F238E27FC236}">
                <a16:creationId xmlns:a16="http://schemas.microsoft.com/office/drawing/2014/main" id="{CC24BF88-6FE2-9B1B-5464-E6D2F5199549}"/>
              </a:ext>
            </a:extLst>
          </p:cNvPr>
          <p:cNvSpPr/>
          <p:nvPr/>
        </p:nvSpPr>
        <p:spPr>
          <a:xfrm flipH="1">
            <a:off x="2389323" y="5332506"/>
            <a:ext cx="3539655" cy="250440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CCBEA270-8CD2-C1C2-5FD2-FF0D24B78C87}"/>
              </a:ext>
            </a:extLst>
          </p:cNvPr>
          <p:cNvSpPr txBox="1"/>
          <p:nvPr/>
        </p:nvSpPr>
        <p:spPr>
          <a:xfrm>
            <a:off x="2970320" y="5570470"/>
            <a:ext cx="2468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Backpropagation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11D420BA-2FF3-8600-9E3A-D4E0667F5BE2}"/>
              </a:ext>
            </a:extLst>
          </p:cNvPr>
          <p:cNvSpPr txBox="1"/>
          <p:nvPr/>
        </p:nvSpPr>
        <p:spPr>
          <a:xfrm>
            <a:off x="2712725" y="5991471"/>
            <a:ext cx="6764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chemeClr val="accent1"/>
                </a:solidFill>
              </a:rPr>
              <a:t>https://ki-campus.org/simulations/gradient-descent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2502BF7A-664A-8818-7F1E-D657C564E403}"/>
                  </a:ext>
                </a:extLst>
              </p:cNvPr>
              <p:cNvSpPr txBox="1"/>
              <p:nvPr/>
            </p:nvSpPr>
            <p:spPr>
              <a:xfrm>
                <a:off x="6583325" y="4079059"/>
                <a:ext cx="14590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dirty="0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de-DE" sz="1600" b="0" i="1" dirty="0" smtClean="0">
                          <a:latin typeface="Cambria Math" panose="02040503050406030204" pitchFamily="18" charset="0"/>
                        </a:rPr>
                        <m:t>=8.5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2502BF7A-664A-8818-7F1E-D657C564E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325" y="4079059"/>
                <a:ext cx="1459081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61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49A9DB9-CB90-8A10-F544-E581A5B6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1829726-DF19-4162-4528-E7CC887A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14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F335FEA-24CA-E868-6BFE-1A174445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für Inputs Und Outputs Eines Neuronalen Netzwerks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F8B47AA-F947-065F-E654-00D54A9BFCC0}"/>
                  </a:ext>
                </a:extLst>
              </p:cNvPr>
              <p:cNvSpPr txBox="1"/>
              <p:nvPr/>
            </p:nvSpPr>
            <p:spPr>
              <a:xfrm>
                <a:off x="2821304" y="5481765"/>
                <a:ext cx="2545491" cy="7618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DE" b="0"/>
                  <a:t>Haus </a:t>
                </a:r>
                <a:r>
                  <a:rPr lang="de-DE" b="0">
                    <a:sym typeface="Wingdings" panose="05000000000000000000" pitchFamily="2" charset="2"/>
                  </a:rPr>
                  <a:t></a:t>
                </a:r>
                <a:r>
                  <a:rPr lang="de-DE" b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0,32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0,51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0,22</m:t>
                            </m:r>
                          </m:e>
                        </m:eqArr>
                      </m:e>
                    </m:d>
                  </m:oMath>
                </a14:m>
                <a:endParaRPr lang="de-DE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F8B47AA-F947-065F-E654-00D54A9B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304" y="5481765"/>
                <a:ext cx="2545491" cy="761875"/>
              </a:xfrm>
              <a:prstGeom prst="rect">
                <a:avLst/>
              </a:prstGeom>
              <a:blipFill>
                <a:blip r:embed="rId4"/>
                <a:stretch>
                  <a:fillRect l="-5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>
            <a:extLst>
              <a:ext uri="{FF2B5EF4-FFF2-40B4-BE49-F238E27FC236}">
                <a16:creationId xmlns:a16="http://schemas.microsoft.com/office/drawing/2014/main" id="{1B581F60-AE23-9C18-2325-E57B1B2A1C83}"/>
              </a:ext>
            </a:extLst>
          </p:cNvPr>
          <p:cNvSpPr/>
          <p:nvPr/>
        </p:nvSpPr>
        <p:spPr>
          <a:xfrm>
            <a:off x="3233844" y="3421895"/>
            <a:ext cx="642551" cy="642551"/>
          </a:xfrm>
          <a:prstGeom prst="rect">
            <a:avLst/>
          </a:prstGeom>
          <a:solidFill>
            <a:srgbClr val="8476B8"/>
          </a:solidFill>
          <a:ln>
            <a:solidFill>
              <a:srgbClr val="8476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B84B445-B6B4-5559-1B49-936934A7FC79}"/>
              </a:ext>
            </a:extLst>
          </p:cNvPr>
          <p:cNvSpPr txBox="1"/>
          <p:nvPr/>
        </p:nvSpPr>
        <p:spPr>
          <a:xfrm>
            <a:off x="3011421" y="4097687"/>
            <a:ext cx="108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 Pixel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DCF929D-2177-6939-3020-AA56242FF8D6}"/>
              </a:ext>
            </a:extLst>
          </p:cNvPr>
          <p:cNvSpPr txBox="1"/>
          <p:nvPr/>
        </p:nvSpPr>
        <p:spPr>
          <a:xfrm>
            <a:off x="3876395" y="3542456"/>
            <a:ext cx="4353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ym typeface="Wingdings" panose="05000000000000000000" pitchFamily="2" charset="2"/>
              </a:rPr>
              <a:t> (rot, grün, blau)  (132, 118, 184)</a:t>
            </a:r>
            <a:endParaRPr lang="de-DE"/>
          </a:p>
        </p:txBody>
      </p:sp>
      <p:sp>
        <p:nvSpPr>
          <p:cNvPr id="15" name="Vertical Text Placeholder 4">
            <a:extLst>
              <a:ext uri="{FF2B5EF4-FFF2-40B4-BE49-F238E27FC236}">
                <a16:creationId xmlns:a16="http://schemas.microsoft.com/office/drawing/2014/main" id="{6CE78FBB-9B7E-8BB8-CCCD-5351B3FBD8B2}"/>
              </a:ext>
            </a:extLst>
          </p:cNvPr>
          <p:cNvSpPr txBox="1">
            <a:spLocks/>
          </p:cNvSpPr>
          <p:nvPr/>
        </p:nvSpPr>
        <p:spPr>
          <a:xfrm>
            <a:off x="693267" y="1994854"/>
            <a:ext cx="2864187" cy="4897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/>
              <a:t>Input-Daten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CA78134-772E-6C9E-DCFD-02410CF88A71}"/>
              </a:ext>
            </a:extLst>
          </p:cNvPr>
          <p:cNvSpPr txBox="1"/>
          <p:nvPr/>
        </p:nvSpPr>
        <p:spPr>
          <a:xfrm>
            <a:off x="1684638" y="2439590"/>
            <a:ext cx="5916031" cy="3365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Sensorwerte (medizinisch, technisch, wirtschaftlich)</a:t>
            </a:r>
          </a:p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Bildpixel</a:t>
            </a:r>
          </a:p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de-DE" dirty="0"/>
          </a:p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de-DE" dirty="0"/>
          </a:p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de-DE" dirty="0"/>
          </a:p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Audiosignale</a:t>
            </a:r>
          </a:p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Worte (zuvor in Vektoren eingebettet)</a:t>
            </a:r>
          </a:p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36D3470D-1031-DC11-27E0-F167641D8015}"/>
              </a:ext>
            </a:extLst>
          </p:cNvPr>
          <p:cNvGrpSpPr/>
          <p:nvPr/>
        </p:nvGrpSpPr>
        <p:grpSpPr>
          <a:xfrm>
            <a:off x="10233465" y="2838536"/>
            <a:ext cx="4055841" cy="2567132"/>
            <a:chOff x="4259810" y="3429000"/>
            <a:chExt cx="4055841" cy="2567132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FEDB481B-A42E-93BC-8113-4C391A10D3FB}"/>
                </a:ext>
              </a:extLst>
            </p:cNvPr>
            <p:cNvSpPr/>
            <p:nvPr/>
          </p:nvSpPr>
          <p:spPr>
            <a:xfrm>
              <a:off x="4650190" y="3941200"/>
              <a:ext cx="504000" cy="50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40D8599-7382-E900-2FBE-086EBEF105AE}"/>
                </a:ext>
              </a:extLst>
            </p:cNvPr>
            <p:cNvSpPr/>
            <p:nvPr/>
          </p:nvSpPr>
          <p:spPr>
            <a:xfrm>
              <a:off x="4650190" y="4716666"/>
              <a:ext cx="504000" cy="50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EE194201-26DC-A69A-A877-FB38AFFEFFD2}"/>
                </a:ext>
              </a:extLst>
            </p:cNvPr>
            <p:cNvSpPr/>
            <p:nvPr/>
          </p:nvSpPr>
          <p:spPr>
            <a:xfrm>
              <a:off x="4650190" y="5492132"/>
              <a:ext cx="504000" cy="50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7D73D4BE-EDEB-BF98-55B4-C0100EF40A95}"/>
                </a:ext>
              </a:extLst>
            </p:cNvPr>
            <p:cNvSpPr/>
            <p:nvPr/>
          </p:nvSpPr>
          <p:spPr>
            <a:xfrm>
              <a:off x="5963945" y="4334993"/>
              <a:ext cx="504000" cy="50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E0422E7C-28AD-E7A6-32B4-EC7723967865}"/>
                </a:ext>
              </a:extLst>
            </p:cNvPr>
            <p:cNvSpPr/>
            <p:nvPr/>
          </p:nvSpPr>
          <p:spPr>
            <a:xfrm>
              <a:off x="5963945" y="5110459"/>
              <a:ext cx="504000" cy="50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8D69E141-88C7-003C-5746-1EA64C701F96}"/>
                </a:ext>
              </a:extLst>
            </p:cNvPr>
            <p:cNvCxnSpPr>
              <a:stCxn id="14" idx="6"/>
              <a:endCxn id="18" idx="2"/>
            </p:cNvCxnSpPr>
            <p:nvPr/>
          </p:nvCxnSpPr>
          <p:spPr>
            <a:xfrm>
              <a:off x="5154190" y="4193200"/>
              <a:ext cx="809755" cy="39379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F9CEDBE9-411F-8451-5054-A7516B1A2EE7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5154190" y="4193200"/>
              <a:ext cx="809755" cy="116925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0FFE1D31-F827-397C-1419-5068D2FDC91C}"/>
                </a:ext>
              </a:extLst>
            </p:cNvPr>
            <p:cNvSpPr/>
            <p:nvPr/>
          </p:nvSpPr>
          <p:spPr>
            <a:xfrm>
              <a:off x="7277700" y="3941200"/>
              <a:ext cx="504000" cy="504000"/>
            </a:xfrm>
            <a:prstGeom prst="ellipse">
              <a:avLst/>
            </a:prstGeom>
            <a:solidFill>
              <a:srgbClr val="00D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FE907FB-4922-BB8F-0D2C-4D5D8ADDE6BD}"/>
                </a:ext>
              </a:extLst>
            </p:cNvPr>
            <p:cNvSpPr/>
            <p:nvPr/>
          </p:nvSpPr>
          <p:spPr>
            <a:xfrm>
              <a:off x="7277700" y="4716666"/>
              <a:ext cx="504000" cy="504000"/>
            </a:xfrm>
            <a:prstGeom prst="ellipse">
              <a:avLst/>
            </a:prstGeom>
            <a:solidFill>
              <a:srgbClr val="00D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5454D845-1E5B-F8B1-8ACC-7454CF5870AA}"/>
                </a:ext>
              </a:extLst>
            </p:cNvPr>
            <p:cNvSpPr/>
            <p:nvPr/>
          </p:nvSpPr>
          <p:spPr>
            <a:xfrm>
              <a:off x="7277700" y="5492132"/>
              <a:ext cx="504000" cy="504000"/>
            </a:xfrm>
            <a:prstGeom prst="ellipse">
              <a:avLst/>
            </a:prstGeom>
            <a:solidFill>
              <a:srgbClr val="00D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592B1D09-FD61-24CD-7E28-8857CD507B54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5154190" y="4586993"/>
              <a:ext cx="809755" cy="38167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A3B84A1B-FD86-8843-1C21-2313CED97AB6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5154190" y="5362459"/>
              <a:ext cx="809755" cy="38167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D41DB111-AAB5-BF3E-825D-0A194A88CE35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>
              <a:off x="5154190" y="4968666"/>
              <a:ext cx="809755" cy="39379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CDD229D8-188B-4A2B-6B00-A44176D4C397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5154190" y="4586993"/>
              <a:ext cx="809755" cy="115713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8DDE8B98-9DAC-F194-D8AC-0B3A526293A7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 flipV="1">
              <a:off x="6467945" y="4193200"/>
              <a:ext cx="809755" cy="39379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A4727FF8-08FB-9EF6-0333-D4B10C72FBC1}"/>
                </a:ext>
              </a:extLst>
            </p:cNvPr>
            <p:cNvCxnSpPr>
              <a:cxnSpLocks/>
              <a:stCxn id="18" idx="6"/>
              <a:endCxn id="23" idx="2"/>
            </p:cNvCxnSpPr>
            <p:nvPr/>
          </p:nvCxnSpPr>
          <p:spPr>
            <a:xfrm>
              <a:off x="6467945" y="4586993"/>
              <a:ext cx="809755" cy="38167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8CA14937-35DE-567A-0DB2-04E31E8BCF0E}"/>
                </a:ext>
              </a:extLst>
            </p:cNvPr>
            <p:cNvCxnSpPr>
              <a:cxnSpLocks/>
              <a:stCxn id="18" idx="6"/>
              <a:endCxn id="24" idx="2"/>
            </p:cNvCxnSpPr>
            <p:nvPr/>
          </p:nvCxnSpPr>
          <p:spPr>
            <a:xfrm>
              <a:off x="6467945" y="4586993"/>
              <a:ext cx="809755" cy="115713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614C37D7-24E9-67BB-239C-C55B53276E78}"/>
                </a:ext>
              </a:extLst>
            </p:cNvPr>
            <p:cNvCxnSpPr>
              <a:cxnSpLocks/>
              <a:stCxn id="19" idx="6"/>
              <a:endCxn id="22" idx="2"/>
            </p:cNvCxnSpPr>
            <p:nvPr/>
          </p:nvCxnSpPr>
          <p:spPr>
            <a:xfrm flipV="1">
              <a:off x="6467945" y="4193200"/>
              <a:ext cx="809755" cy="116925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23AC2A9E-F359-DB45-FBB0-540B71A6B1DB}"/>
                </a:ext>
              </a:extLst>
            </p:cNvPr>
            <p:cNvCxnSpPr>
              <a:cxnSpLocks/>
              <a:stCxn id="19" idx="6"/>
              <a:endCxn id="23" idx="2"/>
            </p:cNvCxnSpPr>
            <p:nvPr/>
          </p:nvCxnSpPr>
          <p:spPr>
            <a:xfrm flipV="1">
              <a:off x="6467945" y="4968666"/>
              <a:ext cx="809755" cy="39379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F328BC47-AA4F-9A43-2791-67B378B8DB8C}"/>
                </a:ext>
              </a:extLst>
            </p:cNvPr>
            <p:cNvCxnSpPr>
              <a:cxnSpLocks/>
              <a:stCxn id="19" idx="6"/>
              <a:endCxn id="24" idx="2"/>
            </p:cNvCxnSpPr>
            <p:nvPr/>
          </p:nvCxnSpPr>
          <p:spPr>
            <a:xfrm>
              <a:off x="6467945" y="5362459"/>
              <a:ext cx="809755" cy="38167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07A508CC-5099-FB82-1377-673E89215D4E}"/>
                </a:ext>
              </a:extLst>
            </p:cNvPr>
            <p:cNvSpPr txBox="1"/>
            <p:nvPr/>
          </p:nvSpPr>
          <p:spPr>
            <a:xfrm>
              <a:off x="4259810" y="3429000"/>
              <a:ext cx="12847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/>
                <a:t>Input Layer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2E2B6EC5-0239-77E8-0498-D4A98B288BD3}"/>
                </a:ext>
              </a:extLst>
            </p:cNvPr>
            <p:cNvSpPr txBox="1"/>
            <p:nvPr/>
          </p:nvSpPr>
          <p:spPr>
            <a:xfrm>
              <a:off x="6743749" y="3431519"/>
              <a:ext cx="15719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/>
                <a:t>Output 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0059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9BD4DF71-A0EA-0271-EFCE-B8FE118DB675}"/>
              </a:ext>
            </a:extLst>
          </p:cNvPr>
          <p:cNvSpPr txBox="1"/>
          <p:nvPr/>
        </p:nvSpPr>
        <p:spPr>
          <a:xfrm>
            <a:off x="6275969" y="2571453"/>
            <a:ext cx="5916031" cy="2949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b="1" dirty="0"/>
              <a:t>Klassen-Prädiktionen</a:t>
            </a:r>
          </a:p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de-DE" dirty="0"/>
          </a:p>
          <a:p>
            <a:pPr marL="0" lvl="8">
              <a:lnSpc>
                <a:spcPct val="150000"/>
              </a:lnSpc>
            </a:pPr>
            <a:endParaRPr lang="de-DE" dirty="0"/>
          </a:p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Kontinuierliche Werte</a:t>
            </a:r>
          </a:p>
          <a:p>
            <a:pPr marL="0" lvl="8">
              <a:lnSpc>
                <a:spcPct val="150000"/>
              </a:lnSpc>
            </a:pPr>
            <a:endParaRPr lang="de-DE" dirty="0"/>
          </a:p>
          <a:p>
            <a:pPr marL="0" lvl="8">
              <a:lnSpc>
                <a:spcPct val="150000"/>
              </a:lnSpc>
            </a:pPr>
            <a:endParaRPr lang="de-DE" dirty="0"/>
          </a:p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Kombination aus beidem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49A9DB9-CB90-8A10-F544-E581A5B6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1829726-DF19-4162-4528-E7CC887A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15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F335FEA-24CA-E868-6BFE-1A174445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für Inputs Und Outputs Eines Neuronalen Netzwerks</a:t>
            </a:r>
          </a:p>
        </p:txBody>
      </p:sp>
      <p:sp>
        <p:nvSpPr>
          <p:cNvPr id="15" name="Vertical Text Placeholder 4">
            <a:extLst>
              <a:ext uri="{FF2B5EF4-FFF2-40B4-BE49-F238E27FC236}">
                <a16:creationId xmlns:a16="http://schemas.microsoft.com/office/drawing/2014/main" id="{6CE78FBB-9B7E-8BB8-CCCD-5351B3FBD8B2}"/>
              </a:ext>
            </a:extLst>
          </p:cNvPr>
          <p:cNvSpPr txBox="1">
            <a:spLocks/>
          </p:cNvSpPr>
          <p:nvPr/>
        </p:nvSpPr>
        <p:spPr>
          <a:xfrm>
            <a:off x="5365384" y="2129670"/>
            <a:ext cx="2864187" cy="4897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/>
              <a:t>Output-Daten</a:t>
            </a:r>
            <a:endParaRPr lang="en-US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0EE87C3-9319-3DE6-675F-936C86C2AC72}"/>
              </a:ext>
            </a:extLst>
          </p:cNvPr>
          <p:cNvGrpSpPr/>
          <p:nvPr/>
        </p:nvGrpSpPr>
        <p:grpSpPr>
          <a:xfrm>
            <a:off x="-1947431" y="2953846"/>
            <a:ext cx="4055841" cy="2567132"/>
            <a:chOff x="4259810" y="3429000"/>
            <a:chExt cx="4055841" cy="2567132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4757C739-D60D-ED80-CA3F-B9475A16272C}"/>
                </a:ext>
              </a:extLst>
            </p:cNvPr>
            <p:cNvSpPr/>
            <p:nvPr/>
          </p:nvSpPr>
          <p:spPr>
            <a:xfrm>
              <a:off x="4650190" y="3941200"/>
              <a:ext cx="504000" cy="50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A3631C6-CC53-5F43-DD32-A2425FADCDB9}"/>
                </a:ext>
              </a:extLst>
            </p:cNvPr>
            <p:cNvSpPr/>
            <p:nvPr/>
          </p:nvSpPr>
          <p:spPr>
            <a:xfrm>
              <a:off x="4650190" y="4716666"/>
              <a:ext cx="504000" cy="50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ABBAD1DB-9389-EA4A-EA93-CF365E37D945}"/>
                </a:ext>
              </a:extLst>
            </p:cNvPr>
            <p:cNvSpPr/>
            <p:nvPr/>
          </p:nvSpPr>
          <p:spPr>
            <a:xfrm>
              <a:off x="4650190" y="5492132"/>
              <a:ext cx="504000" cy="50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70321108-5E03-E11C-BC3B-FD15BAB2F82D}"/>
                </a:ext>
              </a:extLst>
            </p:cNvPr>
            <p:cNvSpPr/>
            <p:nvPr/>
          </p:nvSpPr>
          <p:spPr>
            <a:xfrm>
              <a:off x="5963945" y="4334993"/>
              <a:ext cx="504000" cy="50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2A7EA032-6012-2302-3795-B77F2D43FCF8}"/>
                </a:ext>
              </a:extLst>
            </p:cNvPr>
            <p:cNvSpPr/>
            <p:nvPr/>
          </p:nvSpPr>
          <p:spPr>
            <a:xfrm>
              <a:off x="5963945" y="5110459"/>
              <a:ext cx="504000" cy="50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CF99EF2E-C16D-568E-7AD6-2D44E4E350F6}"/>
                </a:ext>
              </a:extLst>
            </p:cNvPr>
            <p:cNvCxnSpPr>
              <a:stCxn id="14" idx="6"/>
              <a:endCxn id="18" idx="2"/>
            </p:cNvCxnSpPr>
            <p:nvPr/>
          </p:nvCxnSpPr>
          <p:spPr>
            <a:xfrm>
              <a:off x="5154190" y="4193200"/>
              <a:ext cx="809755" cy="39379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65270CFB-7878-E17D-A298-FAFDBDE59D5C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5154190" y="4193200"/>
              <a:ext cx="809755" cy="116925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A1523402-E9E0-0A2C-8D63-F89794D7B970}"/>
                </a:ext>
              </a:extLst>
            </p:cNvPr>
            <p:cNvSpPr/>
            <p:nvPr/>
          </p:nvSpPr>
          <p:spPr>
            <a:xfrm>
              <a:off x="7277700" y="3941200"/>
              <a:ext cx="504000" cy="504000"/>
            </a:xfrm>
            <a:prstGeom prst="ellipse">
              <a:avLst/>
            </a:prstGeom>
            <a:solidFill>
              <a:srgbClr val="00D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F1598B65-3C99-174B-D5CA-73C09DBBCAA8}"/>
                </a:ext>
              </a:extLst>
            </p:cNvPr>
            <p:cNvSpPr/>
            <p:nvPr/>
          </p:nvSpPr>
          <p:spPr>
            <a:xfrm>
              <a:off x="7277700" y="4716666"/>
              <a:ext cx="504000" cy="504000"/>
            </a:xfrm>
            <a:prstGeom prst="ellipse">
              <a:avLst/>
            </a:prstGeom>
            <a:solidFill>
              <a:srgbClr val="00D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FC2A81FB-9A30-CCAD-D6DE-18861C321AE3}"/>
                </a:ext>
              </a:extLst>
            </p:cNvPr>
            <p:cNvSpPr/>
            <p:nvPr/>
          </p:nvSpPr>
          <p:spPr>
            <a:xfrm>
              <a:off x="7277700" y="5492132"/>
              <a:ext cx="504000" cy="504000"/>
            </a:xfrm>
            <a:prstGeom prst="ellipse">
              <a:avLst/>
            </a:prstGeom>
            <a:solidFill>
              <a:srgbClr val="00D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FEC6F27E-4EC1-78D6-047B-725ADE0999E5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5154190" y="4586993"/>
              <a:ext cx="809755" cy="38167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413F4AB3-E489-CC8F-74B8-05576BB034B8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5154190" y="5362459"/>
              <a:ext cx="809755" cy="38167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096E3BE2-081B-290B-DD9F-8BE6D80DCF8C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>
              <a:off x="5154190" y="4968666"/>
              <a:ext cx="809755" cy="39379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07794466-2BD6-9F77-1031-07AAE353A1D7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5154190" y="4586993"/>
              <a:ext cx="809755" cy="115713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F033CAE8-2A7E-31AF-DAD3-F8510A77A2EF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 flipV="1">
              <a:off x="6467945" y="4193200"/>
              <a:ext cx="809755" cy="39379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3A41D349-FB99-D718-4FD4-903B6190AB35}"/>
                </a:ext>
              </a:extLst>
            </p:cNvPr>
            <p:cNvCxnSpPr>
              <a:cxnSpLocks/>
              <a:stCxn id="18" idx="6"/>
              <a:endCxn id="23" idx="2"/>
            </p:cNvCxnSpPr>
            <p:nvPr/>
          </p:nvCxnSpPr>
          <p:spPr>
            <a:xfrm>
              <a:off x="6467945" y="4586993"/>
              <a:ext cx="809755" cy="38167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B4F704A1-B20B-F440-4D34-B40FF733842C}"/>
                </a:ext>
              </a:extLst>
            </p:cNvPr>
            <p:cNvCxnSpPr>
              <a:cxnSpLocks/>
              <a:stCxn id="18" idx="6"/>
              <a:endCxn id="24" idx="2"/>
            </p:cNvCxnSpPr>
            <p:nvPr/>
          </p:nvCxnSpPr>
          <p:spPr>
            <a:xfrm>
              <a:off x="6467945" y="4586993"/>
              <a:ext cx="809755" cy="115713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FAB3FE25-C17F-1CD9-FB23-12D84982AB12}"/>
                </a:ext>
              </a:extLst>
            </p:cNvPr>
            <p:cNvCxnSpPr>
              <a:cxnSpLocks/>
              <a:stCxn id="19" idx="6"/>
              <a:endCxn id="22" idx="2"/>
            </p:cNvCxnSpPr>
            <p:nvPr/>
          </p:nvCxnSpPr>
          <p:spPr>
            <a:xfrm flipV="1">
              <a:off x="6467945" y="4193200"/>
              <a:ext cx="809755" cy="116925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532DAD19-2C8F-0A54-2C69-F0972A7D515F}"/>
                </a:ext>
              </a:extLst>
            </p:cNvPr>
            <p:cNvCxnSpPr>
              <a:cxnSpLocks/>
              <a:stCxn id="19" idx="6"/>
              <a:endCxn id="23" idx="2"/>
            </p:cNvCxnSpPr>
            <p:nvPr/>
          </p:nvCxnSpPr>
          <p:spPr>
            <a:xfrm flipV="1">
              <a:off x="6467945" y="4968666"/>
              <a:ext cx="809755" cy="39379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24E6F14F-7908-77D7-06AC-DD3B7B5A5049}"/>
                </a:ext>
              </a:extLst>
            </p:cNvPr>
            <p:cNvCxnSpPr>
              <a:cxnSpLocks/>
              <a:stCxn id="19" idx="6"/>
              <a:endCxn id="24" idx="2"/>
            </p:cNvCxnSpPr>
            <p:nvPr/>
          </p:nvCxnSpPr>
          <p:spPr>
            <a:xfrm>
              <a:off x="6467945" y="5362459"/>
              <a:ext cx="809755" cy="38167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5A3C303E-1995-F326-0381-DDB6ED8B35B0}"/>
                </a:ext>
              </a:extLst>
            </p:cNvPr>
            <p:cNvSpPr txBox="1"/>
            <p:nvPr/>
          </p:nvSpPr>
          <p:spPr>
            <a:xfrm>
              <a:off x="4259810" y="3429000"/>
              <a:ext cx="12847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/>
                <a:t>Input Layer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2160CA9B-554E-3301-217A-9F3AAEDBF6C0}"/>
                </a:ext>
              </a:extLst>
            </p:cNvPr>
            <p:cNvSpPr txBox="1"/>
            <p:nvPr/>
          </p:nvSpPr>
          <p:spPr>
            <a:xfrm>
              <a:off x="6743749" y="3431519"/>
              <a:ext cx="15719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/>
                <a:t>Output Layer</a:t>
              </a:r>
            </a:p>
          </p:txBody>
        </p:sp>
      </p:grpSp>
      <p:pic>
        <p:nvPicPr>
          <p:cNvPr id="38" name="Grafik 37" descr="Apfel mit einfarbiger Füllung">
            <a:extLst>
              <a:ext uri="{FF2B5EF4-FFF2-40B4-BE49-F238E27FC236}">
                <a16:creationId xmlns:a16="http://schemas.microsoft.com/office/drawing/2014/main" id="{2D49799F-10DE-FC8B-5EA9-F55B2A89D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3251" y="3427923"/>
            <a:ext cx="497700" cy="497700"/>
          </a:xfrm>
          <a:prstGeom prst="rect">
            <a:avLst/>
          </a:prstGeom>
        </p:spPr>
      </p:pic>
      <p:pic>
        <p:nvPicPr>
          <p:cNvPr id="39" name="Grafik 38" descr="Kirschen mit einfarbiger Füllung">
            <a:extLst>
              <a:ext uri="{FF2B5EF4-FFF2-40B4-BE49-F238E27FC236}">
                <a16:creationId xmlns:a16="http://schemas.microsoft.com/office/drawing/2014/main" id="{8BCC498E-B1FD-C6A9-80AD-C0C4D2DC9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38322" y="5053711"/>
            <a:ext cx="496800" cy="496800"/>
          </a:xfrm>
          <a:prstGeom prst="rect">
            <a:avLst/>
          </a:prstGeom>
        </p:spPr>
      </p:pic>
      <p:pic>
        <p:nvPicPr>
          <p:cNvPr id="40" name="Grafik 39" descr="Banane mit einfarbiger Füllung">
            <a:extLst>
              <a:ext uri="{FF2B5EF4-FFF2-40B4-BE49-F238E27FC236}">
                <a16:creationId xmlns:a16="http://schemas.microsoft.com/office/drawing/2014/main" id="{152DE78B-A2AD-7122-A00B-F8C78F9DB2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43251" y="4244356"/>
            <a:ext cx="496800" cy="496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E652B95F-698B-B3AC-D669-11D0D385C8B1}"/>
                  </a:ext>
                </a:extLst>
              </p:cNvPr>
              <p:cNvSpPr txBox="1"/>
              <p:nvPr/>
            </p:nvSpPr>
            <p:spPr>
              <a:xfrm>
                <a:off x="1700399" y="3528408"/>
                <a:ext cx="4592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85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E652B95F-698B-B3AC-D669-11D0D385C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399" y="3528408"/>
                <a:ext cx="459211" cy="369332"/>
              </a:xfrm>
              <a:prstGeom prst="rect">
                <a:avLst/>
              </a:prstGeom>
              <a:blipFill>
                <a:blip r:embed="rId9"/>
                <a:stretch>
                  <a:fillRect r="-3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DB004978-B622-6D64-AB4C-0DFC342CF0D1}"/>
                  </a:ext>
                </a:extLst>
              </p:cNvPr>
              <p:cNvSpPr txBox="1"/>
              <p:nvPr/>
            </p:nvSpPr>
            <p:spPr>
              <a:xfrm>
                <a:off x="1699318" y="4329505"/>
                <a:ext cx="4592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0.02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DB004978-B622-6D64-AB4C-0DFC342CF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318" y="4329505"/>
                <a:ext cx="459211" cy="369332"/>
              </a:xfrm>
              <a:prstGeom prst="rect">
                <a:avLst/>
              </a:prstGeom>
              <a:blipFill>
                <a:blip r:embed="rId10"/>
                <a:stretch>
                  <a:fillRect r="-32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7A0E3C3C-EAA5-9281-F36A-4615EA439389}"/>
                  </a:ext>
                </a:extLst>
              </p:cNvPr>
              <p:cNvSpPr txBox="1"/>
              <p:nvPr/>
            </p:nvSpPr>
            <p:spPr>
              <a:xfrm>
                <a:off x="1704716" y="5064620"/>
                <a:ext cx="4592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0.13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7A0E3C3C-EAA5-9281-F36A-4615EA439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716" y="5064620"/>
                <a:ext cx="459211" cy="369332"/>
              </a:xfrm>
              <a:prstGeom prst="rect">
                <a:avLst/>
              </a:prstGeom>
              <a:blipFill>
                <a:blip r:embed="rId11"/>
                <a:stretch>
                  <a:fillRect r="-32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2736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9BD4DF71-A0EA-0271-EFCE-B8FE118DB675}"/>
              </a:ext>
            </a:extLst>
          </p:cNvPr>
          <p:cNvSpPr txBox="1"/>
          <p:nvPr/>
        </p:nvSpPr>
        <p:spPr>
          <a:xfrm>
            <a:off x="6275969" y="2571453"/>
            <a:ext cx="5916031" cy="2949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Klassen-Prädiktionen</a:t>
            </a:r>
          </a:p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de-DE" dirty="0"/>
          </a:p>
          <a:p>
            <a:pPr marL="0" lvl="8">
              <a:lnSpc>
                <a:spcPct val="150000"/>
              </a:lnSpc>
            </a:pPr>
            <a:endParaRPr lang="de-DE" dirty="0"/>
          </a:p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b="1" dirty="0"/>
              <a:t>Kontinuierliche Werte</a:t>
            </a:r>
          </a:p>
          <a:p>
            <a:pPr marL="0" lvl="8">
              <a:lnSpc>
                <a:spcPct val="150000"/>
              </a:lnSpc>
            </a:pPr>
            <a:endParaRPr lang="de-DE" dirty="0"/>
          </a:p>
          <a:p>
            <a:pPr marL="0" lvl="8">
              <a:lnSpc>
                <a:spcPct val="150000"/>
              </a:lnSpc>
            </a:pPr>
            <a:endParaRPr lang="de-DE" dirty="0"/>
          </a:p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Kombination aus beidem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49A9DB9-CB90-8A10-F544-E581A5B6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1829726-DF19-4162-4528-E7CC887A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16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F335FEA-24CA-E868-6BFE-1A174445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für Inputs Und Outputs Eines Neuronalen Netzwerks</a:t>
            </a:r>
          </a:p>
        </p:txBody>
      </p:sp>
      <p:sp>
        <p:nvSpPr>
          <p:cNvPr id="15" name="Vertical Text Placeholder 4">
            <a:extLst>
              <a:ext uri="{FF2B5EF4-FFF2-40B4-BE49-F238E27FC236}">
                <a16:creationId xmlns:a16="http://schemas.microsoft.com/office/drawing/2014/main" id="{6CE78FBB-9B7E-8BB8-CCCD-5351B3FBD8B2}"/>
              </a:ext>
            </a:extLst>
          </p:cNvPr>
          <p:cNvSpPr txBox="1">
            <a:spLocks/>
          </p:cNvSpPr>
          <p:nvPr/>
        </p:nvSpPr>
        <p:spPr>
          <a:xfrm>
            <a:off x="5365384" y="2129670"/>
            <a:ext cx="2864187" cy="4897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/>
              <a:t>Output-Daten</a:t>
            </a:r>
            <a:endParaRPr lang="en-US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0EE87C3-9319-3DE6-675F-936C86C2AC72}"/>
              </a:ext>
            </a:extLst>
          </p:cNvPr>
          <p:cNvGrpSpPr/>
          <p:nvPr/>
        </p:nvGrpSpPr>
        <p:grpSpPr>
          <a:xfrm>
            <a:off x="-1947431" y="2953846"/>
            <a:ext cx="4055841" cy="2567132"/>
            <a:chOff x="4259810" y="3429000"/>
            <a:chExt cx="4055841" cy="2567132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4757C739-D60D-ED80-CA3F-B9475A16272C}"/>
                </a:ext>
              </a:extLst>
            </p:cNvPr>
            <p:cNvSpPr/>
            <p:nvPr/>
          </p:nvSpPr>
          <p:spPr>
            <a:xfrm>
              <a:off x="4650190" y="3941200"/>
              <a:ext cx="504000" cy="50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A3631C6-CC53-5F43-DD32-A2425FADCDB9}"/>
                </a:ext>
              </a:extLst>
            </p:cNvPr>
            <p:cNvSpPr/>
            <p:nvPr/>
          </p:nvSpPr>
          <p:spPr>
            <a:xfrm>
              <a:off x="4650190" y="4716666"/>
              <a:ext cx="504000" cy="50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ABBAD1DB-9389-EA4A-EA93-CF365E37D945}"/>
                </a:ext>
              </a:extLst>
            </p:cNvPr>
            <p:cNvSpPr/>
            <p:nvPr/>
          </p:nvSpPr>
          <p:spPr>
            <a:xfrm>
              <a:off x="4650190" y="5492132"/>
              <a:ext cx="504000" cy="50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70321108-5E03-E11C-BC3B-FD15BAB2F82D}"/>
                </a:ext>
              </a:extLst>
            </p:cNvPr>
            <p:cNvSpPr/>
            <p:nvPr/>
          </p:nvSpPr>
          <p:spPr>
            <a:xfrm>
              <a:off x="5963945" y="4334993"/>
              <a:ext cx="504000" cy="50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2A7EA032-6012-2302-3795-B77F2D43FCF8}"/>
                </a:ext>
              </a:extLst>
            </p:cNvPr>
            <p:cNvSpPr/>
            <p:nvPr/>
          </p:nvSpPr>
          <p:spPr>
            <a:xfrm>
              <a:off x="5963945" y="5110459"/>
              <a:ext cx="504000" cy="50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CF99EF2E-C16D-568E-7AD6-2D44E4E350F6}"/>
                </a:ext>
              </a:extLst>
            </p:cNvPr>
            <p:cNvCxnSpPr>
              <a:cxnSpLocks/>
              <a:stCxn id="14" idx="6"/>
              <a:endCxn id="18" idx="2"/>
            </p:cNvCxnSpPr>
            <p:nvPr/>
          </p:nvCxnSpPr>
          <p:spPr>
            <a:xfrm>
              <a:off x="5154190" y="4193200"/>
              <a:ext cx="809755" cy="39379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65270CFB-7878-E17D-A298-FAFDBDE59D5C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5154190" y="4193200"/>
              <a:ext cx="809755" cy="116925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F1598B65-3C99-174B-D5CA-73C09DBBCAA8}"/>
                </a:ext>
              </a:extLst>
            </p:cNvPr>
            <p:cNvSpPr/>
            <p:nvPr/>
          </p:nvSpPr>
          <p:spPr>
            <a:xfrm>
              <a:off x="7277700" y="4716666"/>
              <a:ext cx="504000" cy="504000"/>
            </a:xfrm>
            <a:prstGeom prst="ellipse">
              <a:avLst/>
            </a:prstGeom>
            <a:solidFill>
              <a:srgbClr val="00D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FEC6F27E-4EC1-78D6-047B-725ADE0999E5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5154190" y="4586993"/>
              <a:ext cx="809755" cy="38167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413F4AB3-E489-CC8F-74B8-05576BB034B8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5154190" y="5362459"/>
              <a:ext cx="809755" cy="38167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096E3BE2-081B-290B-DD9F-8BE6D80DCF8C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>
              <a:off x="5154190" y="4968666"/>
              <a:ext cx="809755" cy="39379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07794466-2BD6-9F77-1031-07AAE353A1D7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5154190" y="4586993"/>
              <a:ext cx="809755" cy="115713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3A41D349-FB99-D718-4FD4-903B6190AB35}"/>
                </a:ext>
              </a:extLst>
            </p:cNvPr>
            <p:cNvCxnSpPr>
              <a:cxnSpLocks/>
              <a:stCxn id="18" idx="6"/>
              <a:endCxn id="23" idx="2"/>
            </p:cNvCxnSpPr>
            <p:nvPr/>
          </p:nvCxnSpPr>
          <p:spPr>
            <a:xfrm>
              <a:off x="6467945" y="4586993"/>
              <a:ext cx="809755" cy="38167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532DAD19-2C8F-0A54-2C69-F0972A7D515F}"/>
                </a:ext>
              </a:extLst>
            </p:cNvPr>
            <p:cNvCxnSpPr>
              <a:cxnSpLocks/>
              <a:stCxn id="19" idx="6"/>
              <a:endCxn id="23" idx="2"/>
            </p:cNvCxnSpPr>
            <p:nvPr/>
          </p:nvCxnSpPr>
          <p:spPr>
            <a:xfrm flipV="1">
              <a:off x="6467945" y="4968666"/>
              <a:ext cx="809755" cy="39379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5A3C303E-1995-F326-0381-DDB6ED8B35B0}"/>
                </a:ext>
              </a:extLst>
            </p:cNvPr>
            <p:cNvSpPr txBox="1"/>
            <p:nvPr/>
          </p:nvSpPr>
          <p:spPr>
            <a:xfrm>
              <a:off x="4259810" y="3429000"/>
              <a:ext cx="12847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/>
                <a:t>Input Layer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2160CA9B-554E-3301-217A-9F3AAEDBF6C0}"/>
                </a:ext>
              </a:extLst>
            </p:cNvPr>
            <p:cNvSpPr txBox="1"/>
            <p:nvPr/>
          </p:nvSpPr>
          <p:spPr>
            <a:xfrm>
              <a:off x="6743749" y="3431519"/>
              <a:ext cx="15719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/>
                <a:t>Output Layer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DB004978-B622-6D64-AB4C-0DFC342CF0D1}"/>
                  </a:ext>
                </a:extLst>
              </p:cNvPr>
              <p:cNvSpPr txBox="1"/>
              <p:nvPr/>
            </p:nvSpPr>
            <p:spPr>
              <a:xfrm>
                <a:off x="1724976" y="4289154"/>
                <a:ext cx="7600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15°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DB004978-B622-6D64-AB4C-0DFC342CF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976" y="4289154"/>
                <a:ext cx="76006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1540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9BD4DF71-A0EA-0271-EFCE-B8FE118DB675}"/>
              </a:ext>
            </a:extLst>
          </p:cNvPr>
          <p:cNvSpPr txBox="1"/>
          <p:nvPr/>
        </p:nvSpPr>
        <p:spPr>
          <a:xfrm>
            <a:off x="8002272" y="2572482"/>
            <a:ext cx="5916031" cy="2949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Klassen-Prädiktionen</a:t>
            </a:r>
          </a:p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de-DE" dirty="0"/>
          </a:p>
          <a:p>
            <a:pPr marL="0" lvl="8">
              <a:lnSpc>
                <a:spcPct val="150000"/>
              </a:lnSpc>
            </a:pPr>
            <a:endParaRPr lang="de-DE" dirty="0"/>
          </a:p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Kontinuierliche Werte</a:t>
            </a:r>
          </a:p>
          <a:p>
            <a:pPr marL="0" lvl="8">
              <a:lnSpc>
                <a:spcPct val="150000"/>
              </a:lnSpc>
            </a:pPr>
            <a:endParaRPr lang="de-DE" dirty="0"/>
          </a:p>
          <a:p>
            <a:pPr marL="0" lvl="8">
              <a:lnSpc>
                <a:spcPct val="150000"/>
              </a:lnSpc>
            </a:pPr>
            <a:endParaRPr lang="de-DE" dirty="0"/>
          </a:p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b="1" dirty="0"/>
              <a:t>Kombination aus beidem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49A9DB9-CB90-8A10-F544-E581A5B6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1829726-DF19-4162-4528-E7CC887A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17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F335FEA-24CA-E868-6BFE-1A174445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für Inputs Und Outputs Eines Neuronalen Netzwerks</a:t>
            </a:r>
          </a:p>
        </p:txBody>
      </p:sp>
      <p:sp>
        <p:nvSpPr>
          <p:cNvPr id="15" name="Vertical Text Placeholder 4">
            <a:extLst>
              <a:ext uri="{FF2B5EF4-FFF2-40B4-BE49-F238E27FC236}">
                <a16:creationId xmlns:a16="http://schemas.microsoft.com/office/drawing/2014/main" id="{6CE78FBB-9B7E-8BB8-CCCD-5351B3FBD8B2}"/>
              </a:ext>
            </a:extLst>
          </p:cNvPr>
          <p:cNvSpPr txBox="1">
            <a:spLocks/>
          </p:cNvSpPr>
          <p:nvPr/>
        </p:nvSpPr>
        <p:spPr>
          <a:xfrm>
            <a:off x="7091687" y="2130699"/>
            <a:ext cx="2864187" cy="4897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/>
              <a:t>Output-Daten</a:t>
            </a:r>
            <a:endParaRPr lang="en-US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0EE87C3-9319-3DE6-675F-936C86C2AC72}"/>
              </a:ext>
            </a:extLst>
          </p:cNvPr>
          <p:cNvGrpSpPr/>
          <p:nvPr/>
        </p:nvGrpSpPr>
        <p:grpSpPr>
          <a:xfrm>
            <a:off x="-1947431" y="2953846"/>
            <a:ext cx="4055841" cy="2567132"/>
            <a:chOff x="4259810" y="3429000"/>
            <a:chExt cx="4055841" cy="2567132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4757C739-D60D-ED80-CA3F-B9475A16272C}"/>
                </a:ext>
              </a:extLst>
            </p:cNvPr>
            <p:cNvSpPr/>
            <p:nvPr/>
          </p:nvSpPr>
          <p:spPr>
            <a:xfrm>
              <a:off x="4650190" y="3941200"/>
              <a:ext cx="504000" cy="50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A3631C6-CC53-5F43-DD32-A2425FADCDB9}"/>
                </a:ext>
              </a:extLst>
            </p:cNvPr>
            <p:cNvSpPr/>
            <p:nvPr/>
          </p:nvSpPr>
          <p:spPr>
            <a:xfrm>
              <a:off x="4650190" y="4716666"/>
              <a:ext cx="504000" cy="50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ABBAD1DB-9389-EA4A-EA93-CF365E37D945}"/>
                </a:ext>
              </a:extLst>
            </p:cNvPr>
            <p:cNvSpPr/>
            <p:nvPr/>
          </p:nvSpPr>
          <p:spPr>
            <a:xfrm>
              <a:off x="4650190" y="5492132"/>
              <a:ext cx="504000" cy="50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70321108-5E03-E11C-BC3B-FD15BAB2F82D}"/>
                </a:ext>
              </a:extLst>
            </p:cNvPr>
            <p:cNvSpPr/>
            <p:nvPr/>
          </p:nvSpPr>
          <p:spPr>
            <a:xfrm>
              <a:off x="5963945" y="4334993"/>
              <a:ext cx="504000" cy="50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2A7EA032-6012-2302-3795-B77F2D43FCF8}"/>
                </a:ext>
              </a:extLst>
            </p:cNvPr>
            <p:cNvSpPr/>
            <p:nvPr/>
          </p:nvSpPr>
          <p:spPr>
            <a:xfrm>
              <a:off x="5963945" y="5110459"/>
              <a:ext cx="504000" cy="50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CF99EF2E-C16D-568E-7AD6-2D44E4E350F6}"/>
                </a:ext>
              </a:extLst>
            </p:cNvPr>
            <p:cNvCxnSpPr>
              <a:stCxn id="14" idx="6"/>
              <a:endCxn id="18" idx="2"/>
            </p:cNvCxnSpPr>
            <p:nvPr/>
          </p:nvCxnSpPr>
          <p:spPr>
            <a:xfrm>
              <a:off x="5154190" y="4193200"/>
              <a:ext cx="809755" cy="39379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65270CFB-7878-E17D-A298-FAFDBDE59D5C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5154190" y="4193200"/>
              <a:ext cx="809755" cy="116925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A1523402-E9E0-0A2C-8D63-F89794D7B970}"/>
                </a:ext>
              </a:extLst>
            </p:cNvPr>
            <p:cNvSpPr/>
            <p:nvPr/>
          </p:nvSpPr>
          <p:spPr>
            <a:xfrm>
              <a:off x="7277700" y="3941200"/>
              <a:ext cx="504000" cy="504000"/>
            </a:xfrm>
            <a:prstGeom prst="ellipse">
              <a:avLst/>
            </a:prstGeom>
            <a:solidFill>
              <a:srgbClr val="00D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F1598B65-3C99-174B-D5CA-73C09DBBCAA8}"/>
                </a:ext>
              </a:extLst>
            </p:cNvPr>
            <p:cNvSpPr/>
            <p:nvPr/>
          </p:nvSpPr>
          <p:spPr>
            <a:xfrm>
              <a:off x="7277700" y="4716666"/>
              <a:ext cx="504000" cy="504000"/>
            </a:xfrm>
            <a:prstGeom prst="ellipse">
              <a:avLst/>
            </a:prstGeom>
            <a:solidFill>
              <a:srgbClr val="00D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FC2A81FB-9A30-CCAD-D6DE-18861C321AE3}"/>
                </a:ext>
              </a:extLst>
            </p:cNvPr>
            <p:cNvSpPr/>
            <p:nvPr/>
          </p:nvSpPr>
          <p:spPr>
            <a:xfrm>
              <a:off x="7277700" y="5492132"/>
              <a:ext cx="504000" cy="504000"/>
            </a:xfrm>
            <a:prstGeom prst="ellipse">
              <a:avLst/>
            </a:prstGeom>
            <a:solidFill>
              <a:srgbClr val="00D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FEC6F27E-4EC1-78D6-047B-725ADE0999E5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5154190" y="4586993"/>
              <a:ext cx="809755" cy="38167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413F4AB3-E489-CC8F-74B8-05576BB034B8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5154190" y="5362459"/>
              <a:ext cx="809755" cy="38167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096E3BE2-081B-290B-DD9F-8BE6D80DCF8C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>
              <a:off x="5154190" y="4968666"/>
              <a:ext cx="809755" cy="39379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07794466-2BD6-9F77-1031-07AAE353A1D7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5154190" y="4586993"/>
              <a:ext cx="809755" cy="115713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F033CAE8-2A7E-31AF-DAD3-F8510A77A2EF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 flipV="1">
              <a:off x="6467945" y="4193200"/>
              <a:ext cx="809755" cy="39379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3A41D349-FB99-D718-4FD4-903B6190AB35}"/>
                </a:ext>
              </a:extLst>
            </p:cNvPr>
            <p:cNvCxnSpPr>
              <a:cxnSpLocks/>
              <a:stCxn id="18" idx="6"/>
              <a:endCxn id="23" idx="2"/>
            </p:cNvCxnSpPr>
            <p:nvPr/>
          </p:nvCxnSpPr>
          <p:spPr>
            <a:xfrm>
              <a:off x="6467945" y="4586993"/>
              <a:ext cx="809755" cy="38167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B4F704A1-B20B-F440-4D34-B40FF733842C}"/>
                </a:ext>
              </a:extLst>
            </p:cNvPr>
            <p:cNvCxnSpPr>
              <a:cxnSpLocks/>
              <a:stCxn id="18" idx="6"/>
              <a:endCxn id="24" idx="2"/>
            </p:cNvCxnSpPr>
            <p:nvPr/>
          </p:nvCxnSpPr>
          <p:spPr>
            <a:xfrm>
              <a:off x="6467945" y="4586993"/>
              <a:ext cx="809755" cy="115713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FAB3FE25-C17F-1CD9-FB23-12D84982AB12}"/>
                </a:ext>
              </a:extLst>
            </p:cNvPr>
            <p:cNvCxnSpPr>
              <a:cxnSpLocks/>
              <a:stCxn id="19" idx="6"/>
              <a:endCxn id="22" idx="2"/>
            </p:cNvCxnSpPr>
            <p:nvPr/>
          </p:nvCxnSpPr>
          <p:spPr>
            <a:xfrm flipV="1">
              <a:off x="6467945" y="4193200"/>
              <a:ext cx="809755" cy="116925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532DAD19-2C8F-0A54-2C69-F0972A7D515F}"/>
                </a:ext>
              </a:extLst>
            </p:cNvPr>
            <p:cNvCxnSpPr>
              <a:cxnSpLocks/>
              <a:stCxn id="19" idx="6"/>
              <a:endCxn id="23" idx="2"/>
            </p:cNvCxnSpPr>
            <p:nvPr/>
          </p:nvCxnSpPr>
          <p:spPr>
            <a:xfrm flipV="1">
              <a:off x="6467945" y="4968666"/>
              <a:ext cx="809755" cy="39379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24E6F14F-7908-77D7-06AC-DD3B7B5A5049}"/>
                </a:ext>
              </a:extLst>
            </p:cNvPr>
            <p:cNvCxnSpPr>
              <a:cxnSpLocks/>
              <a:stCxn id="19" idx="6"/>
              <a:endCxn id="24" idx="2"/>
            </p:cNvCxnSpPr>
            <p:nvPr/>
          </p:nvCxnSpPr>
          <p:spPr>
            <a:xfrm>
              <a:off x="6467945" y="5362459"/>
              <a:ext cx="809755" cy="38167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5A3C303E-1995-F326-0381-DDB6ED8B35B0}"/>
                </a:ext>
              </a:extLst>
            </p:cNvPr>
            <p:cNvSpPr txBox="1"/>
            <p:nvPr/>
          </p:nvSpPr>
          <p:spPr>
            <a:xfrm>
              <a:off x="4259810" y="3429000"/>
              <a:ext cx="12847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/>
                <a:t>Input Layer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2160CA9B-554E-3301-217A-9F3AAEDBF6C0}"/>
                </a:ext>
              </a:extLst>
            </p:cNvPr>
            <p:cNvSpPr txBox="1"/>
            <p:nvPr/>
          </p:nvSpPr>
          <p:spPr>
            <a:xfrm>
              <a:off x="6743749" y="3431519"/>
              <a:ext cx="15719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/>
                <a:t>Output Layer</a:t>
              </a:r>
            </a:p>
          </p:txBody>
        </p:sp>
      </p:grpSp>
      <p:pic>
        <p:nvPicPr>
          <p:cNvPr id="1026" name="Picture 2" descr="YOLOv7: The Fastest Object Detection Algorithm (2023) - viso.ai">
            <a:extLst>
              <a:ext uri="{FF2B5EF4-FFF2-40B4-BE49-F238E27FC236}">
                <a16:creationId xmlns:a16="http://schemas.microsoft.com/office/drawing/2014/main" id="{B57E1A59-A225-58E4-9382-F99648900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044" y="2587053"/>
            <a:ext cx="5348400" cy="356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D7272AF-F53C-7A2A-6024-242422B7A374}"/>
              </a:ext>
            </a:extLst>
          </p:cNvPr>
          <p:cNvSpPr txBox="1"/>
          <p:nvPr/>
        </p:nvSpPr>
        <p:spPr>
          <a:xfrm>
            <a:off x="2040714" y="6159198"/>
            <a:ext cx="51435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https://viso.ai/deep-learning/yolov7-guide/</a:t>
            </a:r>
          </a:p>
        </p:txBody>
      </p:sp>
    </p:spTree>
    <p:extLst>
      <p:ext uri="{BB962C8B-B14F-4D97-AF65-F5344CB8AC3E}">
        <p14:creationId xmlns:p14="http://schemas.microsoft.com/office/powerpoint/2010/main" val="257362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49A9DB9-CB90-8A10-F544-E581A5B6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1829726-DF19-4162-4528-E7CC887A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18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F335FEA-24CA-E868-6BFE-1A174445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15" name="Vertical Text Placeholder 4">
            <a:extLst>
              <a:ext uri="{FF2B5EF4-FFF2-40B4-BE49-F238E27FC236}">
                <a16:creationId xmlns:a16="http://schemas.microsoft.com/office/drawing/2014/main" id="{6CE78FBB-9B7E-8BB8-CCCD-5351B3FBD8B2}"/>
              </a:ext>
            </a:extLst>
          </p:cNvPr>
          <p:cNvSpPr txBox="1">
            <a:spLocks/>
          </p:cNvSpPr>
          <p:nvPr/>
        </p:nvSpPr>
        <p:spPr>
          <a:xfrm>
            <a:off x="657929" y="2095110"/>
            <a:ext cx="2864187" cy="4897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/>
              <a:t>Fully </a:t>
            </a:r>
            <a:r>
              <a:rPr lang="de-DE" b="1" dirty="0" err="1"/>
              <a:t>Connected</a:t>
            </a:r>
            <a:r>
              <a:rPr lang="de-DE" b="1" dirty="0"/>
              <a:t> </a:t>
            </a:r>
            <a:r>
              <a:rPr lang="de-DE" b="1" dirty="0" err="1"/>
              <a:t>Neural</a:t>
            </a:r>
            <a:r>
              <a:rPr lang="de-DE" b="1" dirty="0"/>
              <a:t> Network</a:t>
            </a:r>
            <a:endParaRPr lang="en-US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50F2BFEE-FD62-A18C-43D5-52BA99627799}"/>
              </a:ext>
            </a:extLst>
          </p:cNvPr>
          <p:cNvGrpSpPr/>
          <p:nvPr/>
        </p:nvGrpSpPr>
        <p:grpSpPr>
          <a:xfrm>
            <a:off x="133888" y="2954875"/>
            <a:ext cx="4055841" cy="2567132"/>
            <a:chOff x="4259810" y="3429000"/>
            <a:chExt cx="4055841" cy="2567132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B63EA123-4405-8E75-B6FC-4BE889FA8999}"/>
                </a:ext>
              </a:extLst>
            </p:cNvPr>
            <p:cNvSpPr/>
            <p:nvPr/>
          </p:nvSpPr>
          <p:spPr>
            <a:xfrm>
              <a:off x="4650190" y="3941200"/>
              <a:ext cx="504000" cy="50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5D7E5396-4900-AD22-3624-7D16AE826A00}"/>
                </a:ext>
              </a:extLst>
            </p:cNvPr>
            <p:cNvSpPr/>
            <p:nvPr/>
          </p:nvSpPr>
          <p:spPr>
            <a:xfrm>
              <a:off x="4650190" y="4716666"/>
              <a:ext cx="504000" cy="50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31E2335A-9333-DB31-C534-DDEEE5513151}"/>
                </a:ext>
              </a:extLst>
            </p:cNvPr>
            <p:cNvSpPr/>
            <p:nvPr/>
          </p:nvSpPr>
          <p:spPr>
            <a:xfrm>
              <a:off x="4650190" y="5492132"/>
              <a:ext cx="504000" cy="50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17D1FE0-5CFD-CAFA-6B9C-96A9F982B202}"/>
                </a:ext>
              </a:extLst>
            </p:cNvPr>
            <p:cNvSpPr/>
            <p:nvPr/>
          </p:nvSpPr>
          <p:spPr>
            <a:xfrm>
              <a:off x="5963945" y="4334993"/>
              <a:ext cx="504000" cy="50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F41851B1-AC68-9907-1190-4BC1D4618E4F}"/>
                </a:ext>
              </a:extLst>
            </p:cNvPr>
            <p:cNvSpPr/>
            <p:nvPr/>
          </p:nvSpPr>
          <p:spPr>
            <a:xfrm>
              <a:off x="5963945" y="5110459"/>
              <a:ext cx="504000" cy="50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C0A6FE00-E644-6F95-948E-21F6D6FFA3A3}"/>
                </a:ext>
              </a:extLst>
            </p:cNvPr>
            <p:cNvCxnSpPr>
              <a:stCxn id="8" idx="6"/>
              <a:endCxn id="12" idx="2"/>
            </p:cNvCxnSpPr>
            <p:nvPr/>
          </p:nvCxnSpPr>
          <p:spPr>
            <a:xfrm>
              <a:off x="5154190" y="4193200"/>
              <a:ext cx="809755" cy="39379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6E909868-4E63-B720-991F-B8B09B4C5CF9}"/>
                </a:ext>
              </a:extLst>
            </p:cNvPr>
            <p:cNvCxnSpPr>
              <a:cxnSpLocks/>
              <a:stCxn id="8" idx="6"/>
              <a:endCxn id="13" idx="2"/>
            </p:cNvCxnSpPr>
            <p:nvPr/>
          </p:nvCxnSpPr>
          <p:spPr>
            <a:xfrm>
              <a:off x="5154190" y="4193200"/>
              <a:ext cx="809755" cy="116925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10240215-705B-FC86-AC04-F85FC74B191B}"/>
                </a:ext>
              </a:extLst>
            </p:cNvPr>
            <p:cNvSpPr/>
            <p:nvPr/>
          </p:nvSpPr>
          <p:spPr>
            <a:xfrm>
              <a:off x="7277700" y="3941200"/>
              <a:ext cx="504000" cy="504000"/>
            </a:xfrm>
            <a:prstGeom prst="ellipse">
              <a:avLst/>
            </a:prstGeom>
            <a:solidFill>
              <a:srgbClr val="00D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A07AEA5F-8974-DA64-C5DB-0BB62339BEB9}"/>
                </a:ext>
              </a:extLst>
            </p:cNvPr>
            <p:cNvSpPr/>
            <p:nvPr/>
          </p:nvSpPr>
          <p:spPr>
            <a:xfrm>
              <a:off x="7277700" y="4716666"/>
              <a:ext cx="504000" cy="504000"/>
            </a:xfrm>
            <a:prstGeom prst="ellipse">
              <a:avLst/>
            </a:prstGeom>
            <a:solidFill>
              <a:srgbClr val="00D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19EC308A-AADB-13E1-2CF2-3709017CAFA4}"/>
                </a:ext>
              </a:extLst>
            </p:cNvPr>
            <p:cNvSpPr/>
            <p:nvPr/>
          </p:nvSpPr>
          <p:spPr>
            <a:xfrm>
              <a:off x="7277700" y="5492132"/>
              <a:ext cx="504000" cy="504000"/>
            </a:xfrm>
            <a:prstGeom prst="ellipse">
              <a:avLst/>
            </a:prstGeom>
            <a:solidFill>
              <a:srgbClr val="00D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B50FCB9E-CD9E-95DC-B54A-745EAACBDFF5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>
            <a:xfrm flipV="1">
              <a:off x="5154190" y="4586993"/>
              <a:ext cx="809755" cy="38167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7AA499C5-57FA-B4FB-3575-44485D88D0B3}"/>
                </a:ext>
              </a:extLst>
            </p:cNvPr>
            <p:cNvCxnSpPr>
              <a:cxnSpLocks/>
              <a:stCxn id="11" idx="6"/>
              <a:endCxn id="13" idx="2"/>
            </p:cNvCxnSpPr>
            <p:nvPr/>
          </p:nvCxnSpPr>
          <p:spPr>
            <a:xfrm flipV="1">
              <a:off x="5154190" y="5362459"/>
              <a:ext cx="809755" cy="38167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E75C8CC8-F749-FF7E-D8F4-BBEE00119C90}"/>
                </a:ext>
              </a:extLst>
            </p:cNvPr>
            <p:cNvCxnSpPr>
              <a:cxnSpLocks/>
              <a:stCxn id="10" idx="6"/>
              <a:endCxn id="13" idx="2"/>
            </p:cNvCxnSpPr>
            <p:nvPr/>
          </p:nvCxnSpPr>
          <p:spPr>
            <a:xfrm>
              <a:off x="5154190" y="4968666"/>
              <a:ext cx="809755" cy="39379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70D871AC-0C6A-EE8C-2A9A-A4D314CEA857}"/>
                </a:ext>
              </a:extLst>
            </p:cNvPr>
            <p:cNvCxnSpPr>
              <a:cxnSpLocks/>
              <a:stCxn id="11" idx="6"/>
              <a:endCxn id="12" idx="2"/>
            </p:cNvCxnSpPr>
            <p:nvPr/>
          </p:nvCxnSpPr>
          <p:spPr>
            <a:xfrm flipV="1">
              <a:off x="5154190" y="4586993"/>
              <a:ext cx="809755" cy="115713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BB3AFEF4-4E70-35BF-ED36-F4DC3EC11143}"/>
                </a:ext>
              </a:extLst>
            </p:cNvPr>
            <p:cNvCxnSpPr>
              <a:cxnSpLocks/>
              <a:stCxn id="12" idx="6"/>
              <a:endCxn id="39" idx="2"/>
            </p:cNvCxnSpPr>
            <p:nvPr/>
          </p:nvCxnSpPr>
          <p:spPr>
            <a:xfrm flipV="1">
              <a:off x="6467945" y="4193200"/>
              <a:ext cx="809755" cy="39379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30C4338F-053C-EFD8-4D99-A94293493192}"/>
                </a:ext>
              </a:extLst>
            </p:cNvPr>
            <p:cNvCxnSpPr>
              <a:cxnSpLocks/>
              <a:stCxn id="12" idx="6"/>
              <a:endCxn id="40" idx="2"/>
            </p:cNvCxnSpPr>
            <p:nvPr/>
          </p:nvCxnSpPr>
          <p:spPr>
            <a:xfrm>
              <a:off x="6467945" y="4586993"/>
              <a:ext cx="809755" cy="38167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909CC15C-9263-5351-AF76-D120A529EE20}"/>
                </a:ext>
              </a:extLst>
            </p:cNvPr>
            <p:cNvCxnSpPr>
              <a:cxnSpLocks/>
              <a:stCxn id="12" idx="6"/>
              <a:endCxn id="41" idx="2"/>
            </p:cNvCxnSpPr>
            <p:nvPr/>
          </p:nvCxnSpPr>
          <p:spPr>
            <a:xfrm>
              <a:off x="6467945" y="4586993"/>
              <a:ext cx="809755" cy="115713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9655751C-EAB2-33D2-27B3-90CCA5DDA2E5}"/>
                </a:ext>
              </a:extLst>
            </p:cNvPr>
            <p:cNvCxnSpPr>
              <a:cxnSpLocks/>
              <a:stCxn id="13" idx="6"/>
              <a:endCxn id="39" idx="2"/>
            </p:cNvCxnSpPr>
            <p:nvPr/>
          </p:nvCxnSpPr>
          <p:spPr>
            <a:xfrm flipV="1">
              <a:off x="6467945" y="4193200"/>
              <a:ext cx="809755" cy="116925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6A52E304-5B25-C3C4-BDAD-0ACE2D0C3CA7}"/>
                </a:ext>
              </a:extLst>
            </p:cNvPr>
            <p:cNvCxnSpPr>
              <a:cxnSpLocks/>
              <a:stCxn id="13" idx="6"/>
              <a:endCxn id="40" idx="2"/>
            </p:cNvCxnSpPr>
            <p:nvPr/>
          </p:nvCxnSpPr>
          <p:spPr>
            <a:xfrm flipV="1">
              <a:off x="6467945" y="4968666"/>
              <a:ext cx="809755" cy="39379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2D4742C1-88E4-62A7-B2D5-202A02F009A4}"/>
                </a:ext>
              </a:extLst>
            </p:cNvPr>
            <p:cNvCxnSpPr>
              <a:cxnSpLocks/>
              <a:stCxn id="13" idx="6"/>
              <a:endCxn id="41" idx="2"/>
            </p:cNvCxnSpPr>
            <p:nvPr/>
          </p:nvCxnSpPr>
          <p:spPr>
            <a:xfrm>
              <a:off x="6467945" y="5362459"/>
              <a:ext cx="809755" cy="38167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740781C2-B1BE-252C-60BB-12F619DAE241}"/>
                </a:ext>
              </a:extLst>
            </p:cNvPr>
            <p:cNvSpPr txBox="1"/>
            <p:nvPr/>
          </p:nvSpPr>
          <p:spPr>
            <a:xfrm>
              <a:off x="4259810" y="3429000"/>
              <a:ext cx="12847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/>
                <a:t>Input Layer</a:t>
              </a:r>
            </a:p>
          </p:txBody>
        </p: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BA595C29-516B-DDE5-5B15-CC0DFF2DA6EA}"/>
                </a:ext>
              </a:extLst>
            </p:cNvPr>
            <p:cNvSpPr txBox="1"/>
            <p:nvPr/>
          </p:nvSpPr>
          <p:spPr>
            <a:xfrm>
              <a:off x="5400999" y="3647883"/>
              <a:ext cx="15719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/>
                <a:t>Hidden Layer</a:t>
              </a:r>
            </a:p>
          </p:txBody>
        </p: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50DF8B9B-E8DA-4B6B-3009-7823947DA14F}"/>
                </a:ext>
              </a:extLst>
            </p:cNvPr>
            <p:cNvSpPr txBox="1"/>
            <p:nvPr/>
          </p:nvSpPr>
          <p:spPr>
            <a:xfrm>
              <a:off x="6743749" y="3431519"/>
              <a:ext cx="15719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/>
                <a:t>Output Layer</a:t>
              </a:r>
            </a:p>
          </p:txBody>
        </p:sp>
      </p:grpSp>
      <p:sp>
        <p:nvSpPr>
          <p:cNvPr id="55" name="Vertical Text Placeholder 4">
            <a:extLst>
              <a:ext uri="{FF2B5EF4-FFF2-40B4-BE49-F238E27FC236}">
                <a16:creationId xmlns:a16="http://schemas.microsoft.com/office/drawing/2014/main" id="{A8C9E64E-1B0D-E601-ADC3-AE9FCC6A67EA}"/>
              </a:ext>
            </a:extLst>
          </p:cNvPr>
          <p:cNvSpPr txBox="1">
            <a:spLocks/>
          </p:cNvSpPr>
          <p:nvPr/>
        </p:nvSpPr>
        <p:spPr>
          <a:xfrm>
            <a:off x="6877406" y="2095449"/>
            <a:ext cx="2864187" cy="4897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 err="1"/>
              <a:t>Convolutional</a:t>
            </a:r>
            <a:br>
              <a:rPr lang="de-DE" b="1" dirty="0"/>
            </a:br>
            <a:r>
              <a:rPr lang="de-DE" b="1" dirty="0"/>
              <a:t> </a:t>
            </a:r>
            <a:r>
              <a:rPr lang="de-DE" b="1" dirty="0" err="1"/>
              <a:t>Neural</a:t>
            </a:r>
            <a:r>
              <a:rPr lang="de-DE" b="1" dirty="0"/>
              <a:t> Network</a:t>
            </a:r>
            <a:endParaRPr lang="en-US" dirty="0"/>
          </a:p>
        </p:txBody>
      </p:sp>
      <p:pic>
        <p:nvPicPr>
          <p:cNvPr id="2050" name="Picture 2" descr="A Comprehensive Guide to Convolutional Neural Networks — the ELI5 way |  Saturn Cloud Blog">
            <a:extLst>
              <a:ext uri="{FF2B5EF4-FFF2-40B4-BE49-F238E27FC236}">
                <a16:creationId xmlns:a16="http://schemas.microsoft.com/office/drawing/2014/main" id="{F4D2DAED-B08C-A27D-57C9-DF626CA4A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908" y="2909881"/>
            <a:ext cx="5436291" cy="290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feld 57">
            <a:extLst>
              <a:ext uri="{FF2B5EF4-FFF2-40B4-BE49-F238E27FC236}">
                <a16:creationId xmlns:a16="http://schemas.microsoft.com/office/drawing/2014/main" id="{16F36DD7-A962-3064-9C6A-794FCB7B4969}"/>
              </a:ext>
            </a:extLst>
          </p:cNvPr>
          <p:cNvSpPr txBox="1"/>
          <p:nvPr/>
        </p:nvSpPr>
        <p:spPr>
          <a:xfrm>
            <a:off x="5737749" y="5800277"/>
            <a:ext cx="51435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https://d33wubrfki0l68.cloudfront.net/8c96abf1173f455fb1e92b27303e6e5206c604f7/e4d53/images/blog/a-cnn-sequence-to-classify-handwritten-digits.jpg</a:t>
            </a:r>
          </a:p>
        </p:txBody>
      </p:sp>
    </p:spTree>
    <p:extLst>
      <p:ext uri="{BB962C8B-B14F-4D97-AF65-F5344CB8AC3E}">
        <p14:creationId xmlns:p14="http://schemas.microsoft.com/office/powerpoint/2010/main" val="277152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49A9DB9-CB90-8A10-F544-E581A5B6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1829726-DF19-4162-4528-E7CC887A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19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F335FEA-24CA-E868-6BFE-1A174445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55" name="Vertical Text Placeholder 4">
            <a:extLst>
              <a:ext uri="{FF2B5EF4-FFF2-40B4-BE49-F238E27FC236}">
                <a16:creationId xmlns:a16="http://schemas.microsoft.com/office/drawing/2014/main" id="{A8C9E64E-1B0D-E601-ADC3-AE9FCC6A67EA}"/>
              </a:ext>
            </a:extLst>
          </p:cNvPr>
          <p:cNvSpPr txBox="1">
            <a:spLocks/>
          </p:cNvSpPr>
          <p:nvPr/>
        </p:nvSpPr>
        <p:spPr>
          <a:xfrm>
            <a:off x="6877406" y="2095449"/>
            <a:ext cx="2864187" cy="4897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 err="1"/>
              <a:t>Convolutional</a:t>
            </a:r>
            <a:br>
              <a:rPr lang="de-DE" b="1" dirty="0"/>
            </a:br>
            <a:r>
              <a:rPr lang="de-DE" b="1" dirty="0"/>
              <a:t> </a:t>
            </a:r>
            <a:r>
              <a:rPr lang="de-DE" b="1" dirty="0" err="1"/>
              <a:t>Neural</a:t>
            </a:r>
            <a:r>
              <a:rPr lang="de-DE" b="1" dirty="0"/>
              <a:t> Network</a:t>
            </a:r>
            <a:endParaRPr lang="en-US" dirty="0"/>
          </a:p>
        </p:txBody>
      </p:sp>
      <p:pic>
        <p:nvPicPr>
          <p:cNvPr id="2050" name="Picture 2" descr="A Comprehensive Guide to Convolutional Neural Networks — the ELI5 way |  Saturn Cloud Blog">
            <a:extLst>
              <a:ext uri="{FF2B5EF4-FFF2-40B4-BE49-F238E27FC236}">
                <a16:creationId xmlns:a16="http://schemas.microsoft.com/office/drawing/2014/main" id="{F4D2DAED-B08C-A27D-57C9-DF626CA4A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908" y="2909881"/>
            <a:ext cx="5436291" cy="290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feld 57">
            <a:extLst>
              <a:ext uri="{FF2B5EF4-FFF2-40B4-BE49-F238E27FC236}">
                <a16:creationId xmlns:a16="http://schemas.microsoft.com/office/drawing/2014/main" id="{16F36DD7-A962-3064-9C6A-794FCB7B4969}"/>
              </a:ext>
            </a:extLst>
          </p:cNvPr>
          <p:cNvSpPr txBox="1"/>
          <p:nvPr/>
        </p:nvSpPr>
        <p:spPr>
          <a:xfrm>
            <a:off x="5737749" y="5800277"/>
            <a:ext cx="51435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https://d33wubrfki0l68.cloudfront.net/8c96abf1173f455fb1e92b27303e6e5206c604f7/e4d53/images/blog/a-cnn-sequence-to-classify-handwritten-digits.jpg</a:t>
            </a:r>
          </a:p>
        </p:txBody>
      </p:sp>
      <p:pic>
        <p:nvPicPr>
          <p:cNvPr id="5" name="Onlinemedien 4" title="Convolutional Neural Network Visualization by Otavio Good">
            <a:hlinkClick r:id="" action="ppaction://media"/>
            <a:extLst>
              <a:ext uri="{FF2B5EF4-FFF2-40B4-BE49-F238E27FC236}">
                <a16:creationId xmlns:a16="http://schemas.microsoft.com/office/drawing/2014/main" id="{DD871285-C8B1-A582-A6C7-517637D7518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282576" y="2909881"/>
            <a:ext cx="4613274" cy="26065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1CD22D2D-7B04-86C4-5BA8-607CA5538BE1}"/>
              </a:ext>
            </a:extLst>
          </p:cNvPr>
          <p:cNvSpPr txBox="1"/>
          <p:nvPr/>
        </p:nvSpPr>
        <p:spPr>
          <a:xfrm>
            <a:off x="189358" y="5815818"/>
            <a:ext cx="470649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https://www.youtube.com/watch?v=f0t-OCG79-U&amp;t=1s</a:t>
            </a:r>
          </a:p>
        </p:txBody>
      </p:sp>
    </p:spTree>
    <p:extLst>
      <p:ext uri="{BB962C8B-B14F-4D97-AF65-F5344CB8AC3E}">
        <p14:creationId xmlns:p14="http://schemas.microsoft.com/office/powerpoint/2010/main" val="197656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2388557-4AE5-2B75-FBB3-0E1FA0FFD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C84B071-791B-93F5-264F-DB770F4B2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2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9114A4D-AFC4-AE7A-04F0-57A33A93A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5" y="854331"/>
            <a:ext cx="11377084" cy="907794"/>
          </a:xfrm>
        </p:spPr>
        <p:txBody>
          <a:bodyPr anchor="t">
            <a:normAutofit/>
          </a:bodyPr>
          <a:lstStyle/>
          <a:p>
            <a:r>
              <a:rPr lang="de-DE" dirty="0"/>
              <a:t>KI vs. ML VS. DL</a:t>
            </a:r>
          </a:p>
        </p:txBody>
      </p:sp>
      <p:sp>
        <p:nvSpPr>
          <p:cNvPr id="11" name="Vertical Text Placeholder 4">
            <a:extLst>
              <a:ext uri="{FF2B5EF4-FFF2-40B4-BE49-F238E27FC236}">
                <a16:creationId xmlns:a16="http://schemas.microsoft.com/office/drawing/2014/main" id="{A3480F4D-3DB8-9906-AA1A-FA0785AB1AC3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4972842" y="2147503"/>
            <a:ext cx="6091345" cy="1691839"/>
          </a:xfrm>
        </p:spPr>
        <p:txBody>
          <a:bodyPr/>
          <a:lstStyle/>
          <a:p>
            <a:r>
              <a:rPr lang="en-US" b="1" dirty="0" err="1"/>
              <a:t>Künstliche</a:t>
            </a:r>
            <a:r>
              <a:rPr lang="en-US" b="1" dirty="0"/>
              <a:t> </a:t>
            </a:r>
            <a:r>
              <a:rPr lang="en-US" b="1" dirty="0" err="1"/>
              <a:t>Intelligenz</a:t>
            </a:r>
            <a:r>
              <a:rPr lang="en-US" b="1" dirty="0"/>
              <a:t>: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92990882-C9C6-F33C-21AA-B457C440050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498379" y="2586819"/>
          <a:ext cx="5689595" cy="3678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2" name="Textfeld 21">
            <a:extLst>
              <a:ext uri="{FF2B5EF4-FFF2-40B4-BE49-F238E27FC236}">
                <a16:creationId xmlns:a16="http://schemas.microsoft.com/office/drawing/2014/main" id="{3C6F45B6-86D7-429C-7317-A9470503A195}"/>
              </a:ext>
            </a:extLst>
          </p:cNvPr>
          <p:cNvSpPr txBox="1"/>
          <p:nvPr/>
        </p:nvSpPr>
        <p:spPr>
          <a:xfrm>
            <a:off x="5496716" y="2502170"/>
            <a:ext cx="5916031" cy="128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/>
              <a:t>Treffen</a:t>
            </a:r>
            <a:r>
              <a:rPr lang="en-US" dirty="0"/>
              <a:t> von </a:t>
            </a:r>
            <a:r>
              <a:rPr lang="en-US" dirty="0" err="1"/>
              <a:t>Entscheidungen</a:t>
            </a:r>
            <a:r>
              <a:rPr lang="en-US" dirty="0"/>
              <a:t> &amp; </a:t>
            </a:r>
            <a:r>
              <a:rPr lang="en-US" dirty="0" err="1"/>
              <a:t>Lösen</a:t>
            </a:r>
            <a:r>
              <a:rPr lang="en-US" dirty="0"/>
              <a:t> von </a:t>
            </a:r>
            <a:r>
              <a:rPr lang="en-US" dirty="0" err="1"/>
              <a:t>Problemen</a:t>
            </a:r>
            <a:endParaRPr lang="en-US" dirty="0"/>
          </a:p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/>
              <a:t>Häufig</a:t>
            </a:r>
            <a:r>
              <a:rPr lang="en-US" dirty="0"/>
              <a:t> </a:t>
            </a:r>
            <a:r>
              <a:rPr lang="en-US" dirty="0" err="1"/>
              <a:t>basierend</a:t>
            </a:r>
            <a:r>
              <a:rPr lang="en-US" dirty="0"/>
              <a:t> auf </a:t>
            </a:r>
            <a:r>
              <a:rPr lang="en-US" dirty="0" err="1"/>
              <a:t>Expertensystemen</a:t>
            </a:r>
            <a:r>
              <a:rPr lang="en-US" dirty="0"/>
              <a:t> und </a:t>
            </a:r>
            <a:r>
              <a:rPr lang="en-US" dirty="0" err="1"/>
              <a:t>vordefinierten</a:t>
            </a:r>
            <a:r>
              <a:rPr lang="en-US" dirty="0"/>
              <a:t> </a:t>
            </a:r>
            <a:r>
              <a:rPr lang="en-US" dirty="0" err="1"/>
              <a:t>Regeln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368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49A9DB9-CB90-8A10-F544-E581A5B6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1829726-DF19-4162-4528-E7CC887A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20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F335FEA-24CA-E868-6BFE-1A174445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55" name="Vertical Text Placeholder 4">
            <a:extLst>
              <a:ext uri="{FF2B5EF4-FFF2-40B4-BE49-F238E27FC236}">
                <a16:creationId xmlns:a16="http://schemas.microsoft.com/office/drawing/2014/main" id="{A8C9E64E-1B0D-E601-ADC3-AE9FCC6A67EA}"/>
              </a:ext>
            </a:extLst>
          </p:cNvPr>
          <p:cNvSpPr txBox="1">
            <a:spLocks/>
          </p:cNvSpPr>
          <p:nvPr/>
        </p:nvSpPr>
        <p:spPr>
          <a:xfrm>
            <a:off x="6877406" y="2095449"/>
            <a:ext cx="2864187" cy="4897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 err="1"/>
              <a:t>Convolutional</a:t>
            </a:r>
            <a:br>
              <a:rPr lang="de-DE" b="1" dirty="0"/>
            </a:br>
            <a:r>
              <a:rPr lang="de-DE" b="1" dirty="0"/>
              <a:t> </a:t>
            </a:r>
            <a:r>
              <a:rPr lang="de-DE" b="1" dirty="0" err="1"/>
              <a:t>Neural</a:t>
            </a:r>
            <a:r>
              <a:rPr lang="de-DE" b="1" dirty="0"/>
              <a:t> Network</a:t>
            </a:r>
            <a:endParaRPr lang="en-US" dirty="0"/>
          </a:p>
        </p:txBody>
      </p:sp>
      <p:pic>
        <p:nvPicPr>
          <p:cNvPr id="2050" name="Picture 2" descr="A Comprehensive Guide to Convolutional Neural Networks — the ELI5 way |  Saturn Cloud Blog">
            <a:extLst>
              <a:ext uri="{FF2B5EF4-FFF2-40B4-BE49-F238E27FC236}">
                <a16:creationId xmlns:a16="http://schemas.microsoft.com/office/drawing/2014/main" id="{F4D2DAED-B08C-A27D-57C9-DF626CA4A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908" y="2909881"/>
            <a:ext cx="5436291" cy="290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feld 57">
            <a:extLst>
              <a:ext uri="{FF2B5EF4-FFF2-40B4-BE49-F238E27FC236}">
                <a16:creationId xmlns:a16="http://schemas.microsoft.com/office/drawing/2014/main" id="{16F36DD7-A962-3064-9C6A-794FCB7B4969}"/>
              </a:ext>
            </a:extLst>
          </p:cNvPr>
          <p:cNvSpPr txBox="1"/>
          <p:nvPr/>
        </p:nvSpPr>
        <p:spPr>
          <a:xfrm>
            <a:off x="5737749" y="5800277"/>
            <a:ext cx="51435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https://d33wubrfki0l68.cloudfront.net/8c96abf1173f455fb1e92b27303e6e5206c604f7/e4d53/images/blog/a-cnn-sequence-to-classify-handwritten-digits.jpg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F047420-2920-854F-55E1-9C3EE231BF9C}"/>
              </a:ext>
            </a:extLst>
          </p:cNvPr>
          <p:cNvSpPr txBox="1"/>
          <p:nvPr/>
        </p:nvSpPr>
        <p:spPr>
          <a:xfrm>
            <a:off x="70988" y="5833764"/>
            <a:ext cx="51435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https://www.youtube.com/watch?v=3JQ3hYko51Y</a:t>
            </a:r>
          </a:p>
        </p:txBody>
      </p:sp>
      <p:pic>
        <p:nvPicPr>
          <p:cNvPr id="7" name="Onlinemedien 16" title="Neural Network 3D Simulation">
            <a:hlinkClick r:id="" action="ppaction://media"/>
            <a:extLst>
              <a:ext uri="{FF2B5EF4-FFF2-40B4-BE49-F238E27FC236}">
                <a16:creationId xmlns:a16="http://schemas.microsoft.com/office/drawing/2014/main" id="{DD3F3BB6-BB10-D5C2-9494-C239303F720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324794" y="2822695"/>
            <a:ext cx="4889694" cy="276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57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49A9DB9-CB90-8A10-F544-E581A5B6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1829726-DF19-4162-4528-E7CC887A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21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F335FEA-24CA-E868-6BFE-1A174445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Loss-funktionen</a:t>
            </a:r>
          </a:p>
        </p:txBody>
      </p:sp>
      <p:pic>
        <p:nvPicPr>
          <p:cNvPr id="2050" name="Picture 2" descr="Mean Squared Error : Overview, Examples, Concepts and More | Simplilearn">
            <a:extLst>
              <a:ext uri="{FF2B5EF4-FFF2-40B4-BE49-F238E27FC236}">
                <a16:creationId xmlns:a16="http://schemas.microsoft.com/office/drawing/2014/main" id="{A605C42E-6F39-E20C-8062-E63BF9F14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896" y="2234952"/>
            <a:ext cx="3994398" cy="400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nary cross entropy loss">
            <a:extLst>
              <a:ext uri="{FF2B5EF4-FFF2-40B4-BE49-F238E27FC236}">
                <a16:creationId xmlns:a16="http://schemas.microsoft.com/office/drawing/2014/main" id="{2B7C62E3-7DDF-0258-3A4C-CC90F11D7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27" y="2242153"/>
            <a:ext cx="5393820" cy="398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2906832A-7013-3A8F-DBBE-56F8DD8FC516}"/>
              </a:ext>
            </a:extLst>
          </p:cNvPr>
          <p:cNvSpPr txBox="1"/>
          <p:nvPr/>
        </p:nvSpPr>
        <p:spPr>
          <a:xfrm>
            <a:off x="999499" y="6153082"/>
            <a:ext cx="51435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https://datamonje.com/classification-loss-functions/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27AC121-5D08-4BBD-AF20-7E923F18B64C}"/>
              </a:ext>
            </a:extLst>
          </p:cNvPr>
          <p:cNvSpPr txBox="1"/>
          <p:nvPr/>
        </p:nvSpPr>
        <p:spPr>
          <a:xfrm>
            <a:off x="6480345" y="6230137"/>
            <a:ext cx="51435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https://www.simplilearn.com/tutorials/statistics-tutorial/mean-squared-error</a:t>
            </a:r>
          </a:p>
        </p:txBody>
      </p:sp>
    </p:spTree>
    <p:extLst>
      <p:ext uri="{BB962C8B-B14F-4D97-AF65-F5344CB8AC3E}">
        <p14:creationId xmlns:p14="http://schemas.microsoft.com/office/powerpoint/2010/main" val="2194882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49A9DB9-CB90-8A10-F544-E581A5B6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1829726-DF19-4162-4528-E7CC887A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22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F335FEA-24CA-E868-6BFE-1A174445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Kann beim Training Schiefgehen?</a:t>
            </a:r>
          </a:p>
        </p:txBody>
      </p:sp>
      <p:sp>
        <p:nvSpPr>
          <p:cNvPr id="15" name="Vertical Text Placeholder 4">
            <a:extLst>
              <a:ext uri="{FF2B5EF4-FFF2-40B4-BE49-F238E27FC236}">
                <a16:creationId xmlns:a16="http://schemas.microsoft.com/office/drawing/2014/main" id="{4FAB845E-4867-F296-D8FA-56A83939F853}"/>
              </a:ext>
            </a:extLst>
          </p:cNvPr>
          <p:cNvSpPr txBox="1">
            <a:spLocks/>
          </p:cNvSpPr>
          <p:nvPr/>
        </p:nvSpPr>
        <p:spPr>
          <a:xfrm>
            <a:off x="693267" y="1994854"/>
            <a:ext cx="2864187" cy="4897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/>
              <a:t>Over- / </a:t>
            </a:r>
            <a:r>
              <a:rPr lang="de-DE" b="1" dirty="0" err="1"/>
              <a:t>Underfitting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7F8CD4E-5952-9077-3C37-B3E09330B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790" y="2484604"/>
            <a:ext cx="8995893" cy="312657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0FB393C-BE34-7519-D6B6-6B34E2D4FE43}"/>
              </a:ext>
            </a:extLst>
          </p:cNvPr>
          <p:cNvSpPr txBox="1"/>
          <p:nvPr/>
        </p:nvSpPr>
        <p:spPr>
          <a:xfrm>
            <a:off x="2310566" y="5700401"/>
            <a:ext cx="75732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" b="0" i="0">
                <a:solidFill>
                  <a:schemeClr val="tx2">
                    <a:lumMod val="75000"/>
                  </a:schemeClr>
                </a:solidFill>
                <a:effectLst/>
                <a:latin typeface="Roboto Slab" pitchFamily="2" charset="0"/>
              </a:rPr>
              <a:t>https://medium.com/greyatom/what-is-underfitting-and-overfitting-in-machine-learning-and-how-to-deal-with-it-6803a989c76</a:t>
            </a:r>
            <a:endParaRPr lang="de-DE" sz="60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274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49A9DB9-CB90-8A10-F544-E581A5B6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1829726-DF19-4162-4528-E7CC887A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23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F335FEA-24CA-E868-6BFE-1A174445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Kann beim Training Schiefgehen?</a:t>
            </a:r>
          </a:p>
        </p:txBody>
      </p:sp>
      <p:sp>
        <p:nvSpPr>
          <p:cNvPr id="15" name="Vertical Text Placeholder 4">
            <a:extLst>
              <a:ext uri="{FF2B5EF4-FFF2-40B4-BE49-F238E27FC236}">
                <a16:creationId xmlns:a16="http://schemas.microsoft.com/office/drawing/2014/main" id="{4FAB845E-4867-F296-D8FA-56A83939F853}"/>
              </a:ext>
            </a:extLst>
          </p:cNvPr>
          <p:cNvSpPr txBox="1">
            <a:spLocks/>
          </p:cNvSpPr>
          <p:nvPr/>
        </p:nvSpPr>
        <p:spPr>
          <a:xfrm>
            <a:off x="693267" y="1994854"/>
            <a:ext cx="2864187" cy="4897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/>
              <a:t>Over- / </a:t>
            </a:r>
            <a:r>
              <a:rPr lang="de-DE" b="1" dirty="0" err="1"/>
              <a:t>Underfitting</a:t>
            </a:r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0FB393C-BE34-7519-D6B6-6B34E2D4FE43}"/>
              </a:ext>
            </a:extLst>
          </p:cNvPr>
          <p:cNvSpPr txBox="1"/>
          <p:nvPr/>
        </p:nvSpPr>
        <p:spPr>
          <a:xfrm>
            <a:off x="2079851" y="4682324"/>
            <a:ext cx="8220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" b="0" i="0" dirty="0">
                <a:solidFill>
                  <a:schemeClr val="tx2">
                    <a:lumMod val="75000"/>
                  </a:schemeClr>
                </a:solidFill>
                <a:effectLst/>
                <a:latin typeface="Roboto Slab" pitchFamily="2" charset="0"/>
              </a:rPr>
              <a:t>https://www.google.com/search?client=opera-gx&amp;hs=8hC&amp;sca_esv=569101513&amp;q=bilder+husky&amp;tbm=isch&amp;source=lnms&amp;sa=X&amp;ved=2ahUKEwjIm5rvhM2BAxUF66QKHZoDAf8Q0pQJegQIDBAB&amp;biw=1325&amp;bih=627&amp;dpr=1#imgrc=etFrD0XmmdnM4M</a:t>
            </a:r>
            <a:endParaRPr lang="de-DE" sz="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026" name="Picture 2" descr="Siberian Husky Steckbrief | Charakter, Pflege &amp; Haltung">
            <a:extLst>
              <a:ext uri="{FF2B5EF4-FFF2-40B4-BE49-F238E27FC236}">
                <a16:creationId xmlns:a16="http://schemas.microsoft.com/office/drawing/2014/main" id="{5FD67D24-FE82-8F8E-79F0-046087BD3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835" y="2939249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berian Husky: Haltung &amp;, Charakter">
            <a:extLst>
              <a:ext uri="{FF2B5EF4-FFF2-40B4-BE49-F238E27FC236}">
                <a16:creationId xmlns:a16="http://schemas.microsoft.com/office/drawing/2014/main" id="{92301B42-F3AD-7F09-8340-0E7554F3C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210" y="2939250"/>
            <a:ext cx="2613804" cy="174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78C3803-7848-667C-7368-E7B9DB25B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890" y="2939249"/>
            <a:ext cx="2229984" cy="1743075"/>
          </a:xfrm>
          <a:prstGeom prst="rect">
            <a:avLst/>
          </a:prstGeom>
        </p:spPr>
      </p:pic>
      <p:pic>
        <p:nvPicPr>
          <p:cNvPr id="1040" name="Picture 16" descr="1.000+ Husky Bilder und Fotos · Kostenlos Downloaden · Pexels Stock-Fotos">
            <a:extLst>
              <a:ext uri="{FF2B5EF4-FFF2-40B4-BE49-F238E27FC236}">
                <a16:creationId xmlns:a16="http://schemas.microsoft.com/office/drawing/2014/main" id="{69677B70-A992-29B9-1D34-5579FF4B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3919" y="2939249"/>
            <a:ext cx="2614612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064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49A9DB9-CB90-8A10-F544-E581A5B6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1829726-DF19-4162-4528-E7CC887A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24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F335FEA-24CA-E868-6BFE-1A174445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Kann beim Training Schiefgehen?</a:t>
            </a:r>
          </a:p>
        </p:txBody>
      </p:sp>
      <p:sp>
        <p:nvSpPr>
          <p:cNvPr id="15" name="Vertical Text Placeholder 4">
            <a:extLst>
              <a:ext uri="{FF2B5EF4-FFF2-40B4-BE49-F238E27FC236}">
                <a16:creationId xmlns:a16="http://schemas.microsoft.com/office/drawing/2014/main" id="{4FAB845E-4867-F296-D8FA-56A83939F853}"/>
              </a:ext>
            </a:extLst>
          </p:cNvPr>
          <p:cNvSpPr txBox="1">
            <a:spLocks/>
          </p:cNvSpPr>
          <p:nvPr/>
        </p:nvSpPr>
        <p:spPr>
          <a:xfrm>
            <a:off x="693267" y="1994854"/>
            <a:ext cx="2864187" cy="4897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/>
              <a:t>Lokales Minimum</a:t>
            </a:r>
            <a:endParaRPr lang="en-US" dirty="0"/>
          </a:p>
        </p:txBody>
      </p:sp>
      <p:pic>
        <p:nvPicPr>
          <p:cNvPr id="5" name="Picture 2" descr="Stochastic Gradient Descent | Great Learning">
            <a:extLst>
              <a:ext uri="{FF2B5EF4-FFF2-40B4-BE49-F238E27FC236}">
                <a16:creationId xmlns:a16="http://schemas.microsoft.com/office/drawing/2014/main" id="{948BD6A2-018C-4715-6513-AC0F886DB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361" y="2767818"/>
            <a:ext cx="4116530" cy="274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8A0D2B58-D57A-C409-C1D1-9BFB8BA2DAAF}"/>
              </a:ext>
            </a:extLst>
          </p:cNvPr>
          <p:cNvSpPr txBox="1"/>
          <p:nvPr/>
        </p:nvSpPr>
        <p:spPr>
          <a:xfrm>
            <a:off x="1031180" y="5608068"/>
            <a:ext cx="51435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https://www.mygreatlearning.com/academy/learn-for-free/courses/stochastic-gradient-descent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705B70D-C153-F628-6E95-0283B62CFC61}"/>
              </a:ext>
            </a:extLst>
          </p:cNvPr>
          <p:cNvSpPr txBox="1"/>
          <p:nvPr/>
        </p:nvSpPr>
        <p:spPr>
          <a:xfrm>
            <a:off x="6503119" y="5608068"/>
            <a:ext cx="51435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https://davidmatablog.files.wordpress.com/2017/08/localminima.png</a:t>
            </a:r>
          </a:p>
        </p:txBody>
      </p:sp>
      <p:pic>
        <p:nvPicPr>
          <p:cNvPr id="3078" name="Picture 6" descr="Stochastic Gradient Descent – Python | David Mata blog">
            <a:extLst>
              <a:ext uri="{FF2B5EF4-FFF2-40B4-BE49-F238E27FC236}">
                <a16:creationId xmlns:a16="http://schemas.microsoft.com/office/drawing/2014/main" id="{C88AB2FB-B039-047F-4FBD-193863BF0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604" y="3254105"/>
            <a:ext cx="4116530" cy="225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D728478-B884-DFBF-42A9-55C1A16F831C}"/>
              </a:ext>
            </a:extLst>
          </p:cNvPr>
          <p:cNvSpPr txBox="1"/>
          <p:nvPr/>
        </p:nvSpPr>
        <p:spPr>
          <a:xfrm>
            <a:off x="2712725" y="5991471"/>
            <a:ext cx="6764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chemeClr val="accent1"/>
                </a:solidFill>
              </a:rPr>
              <a:t>https://playground.tensorflow.org</a:t>
            </a:r>
          </a:p>
        </p:txBody>
      </p:sp>
    </p:spTree>
    <p:extLst>
      <p:ext uri="{BB962C8B-B14F-4D97-AF65-F5344CB8AC3E}">
        <p14:creationId xmlns:p14="http://schemas.microsoft.com/office/powerpoint/2010/main" val="3587466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49A9DB9-CB90-8A10-F544-E581A5B6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1829726-DF19-4162-4528-E7CC887A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25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F335FEA-24CA-E868-6BFE-1A174445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Viele Layer und Gewichte kann ein neuronales Netzwerk haben?</a:t>
            </a:r>
          </a:p>
        </p:txBody>
      </p:sp>
      <p:pic>
        <p:nvPicPr>
          <p:cNvPr id="3074" name="Picture 2" descr="Image Classification Transfer Learning and Fine Tuning using TensorFlow |  by David Ben Gurion | Towards Data Science">
            <a:extLst>
              <a:ext uri="{FF2B5EF4-FFF2-40B4-BE49-F238E27FC236}">
                <a16:creationId xmlns:a16="http://schemas.microsoft.com/office/drawing/2014/main" id="{29EEB744-305E-DC2E-7BED-39DEBA2F9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9" y="1988734"/>
            <a:ext cx="5317268" cy="423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50872B0D-66C7-CC2E-2EF4-5F6D0D35E57D}"/>
              </a:ext>
            </a:extLst>
          </p:cNvPr>
          <p:cNvSpPr txBox="1"/>
          <p:nvPr/>
        </p:nvSpPr>
        <p:spPr>
          <a:xfrm>
            <a:off x="653623" y="6182853"/>
            <a:ext cx="51435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https://miro.medium.com/v2/resize:fit:1400/1*jm5MEylOA8abyAi51CcSLA.png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6755FF2D-F191-C775-DB55-D7AC8ECE3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50" y="1919279"/>
            <a:ext cx="3461283" cy="432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C9857512-7B52-08D0-ABF9-906FEF183C31}"/>
              </a:ext>
            </a:extLst>
          </p:cNvPr>
          <p:cNvSpPr txBox="1"/>
          <p:nvPr/>
        </p:nvSpPr>
        <p:spPr>
          <a:xfrm>
            <a:off x="6531241" y="6275299"/>
            <a:ext cx="51435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https://www.frontiersin.org/files/Articles/857/fnhum-03-031/image_m/fnhum-03-031-g003.jpg</a:t>
            </a:r>
          </a:p>
        </p:txBody>
      </p:sp>
    </p:spTree>
    <p:extLst>
      <p:ext uri="{BB962C8B-B14F-4D97-AF65-F5344CB8AC3E}">
        <p14:creationId xmlns:p14="http://schemas.microsoft.com/office/powerpoint/2010/main" val="905306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49A9DB9-CB90-8A10-F544-E581A5B6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1829726-DF19-4162-4528-E7CC887A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26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F335FEA-24CA-E868-6BFE-1A174445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Viele Gewichte kann ein neuronales Netzwerk haben?</a:t>
            </a:r>
          </a:p>
        </p:txBody>
      </p:sp>
      <p:pic>
        <p:nvPicPr>
          <p:cNvPr id="3074" name="Picture 2" descr="Image Classification Transfer Learning and Fine Tuning using TensorFlow |  by David Ben Gurion | Towards Data Science">
            <a:extLst>
              <a:ext uri="{FF2B5EF4-FFF2-40B4-BE49-F238E27FC236}">
                <a16:creationId xmlns:a16="http://schemas.microsoft.com/office/drawing/2014/main" id="{29EEB744-305E-DC2E-7BED-39DEBA2F9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9" y="1988734"/>
            <a:ext cx="5317268" cy="423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50872B0D-66C7-CC2E-2EF4-5F6D0D35E57D}"/>
              </a:ext>
            </a:extLst>
          </p:cNvPr>
          <p:cNvSpPr txBox="1"/>
          <p:nvPr/>
        </p:nvSpPr>
        <p:spPr>
          <a:xfrm>
            <a:off x="653623" y="6182853"/>
            <a:ext cx="51435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https://miro.medium.com/v2/resize:fit:1400/1*jm5MEylOA8abyAi51CcSLA.png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9857512-7B52-08D0-ABF9-906FEF183C31}"/>
              </a:ext>
            </a:extLst>
          </p:cNvPr>
          <p:cNvSpPr txBox="1"/>
          <p:nvPr/>
        </p:nvSpPr>
        <p:spPr>
          <a:xfrm>
            <a:off x="6531241" y="6061946"/>
            <a:ext cx="51435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https://www.researchgate.net/publication/346091812/figure/fig2/AS:979480482938881@1610537753860/Algorithms-that-won-the-ImageNet-Large-Scale-Visual-Recognition-Challenge-ILSVRC-in.png</a:t>
            </a:r>
          </a:p>
        </p:txBody>
      </p:sp>
      <p:sp>
        <p:nvSpPr>
          <p:cNvPr id="5" name="Vertical Text Placeholder 4">
            <a:extLst>
              <a:ext uri="{FF2B5EF4-FFF2-40B4-BE49-F238E27FC236}">
                <a16:creationId xmlns:a16="http://schemas.microsoft.com/office/drawing/2014/main" id="{563BBFD4-ABAB-EF83-CAA7-ADCD99999ED1}"/>
              </a:ext>
            </a:extLst>
          </p:cNvPr>
          <p:cNvSpPr txBox="1">
            <a:spLocks/>
          </p:cNvSpPr>
          <p:nvPr/>
        </p:nvSpPr>
        <p:spPr>
          <a:xfrm>
            <a:off x="6170142" y="2166304"/>
            <a:ext cx="5504599" cy="4897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/>
              <a:t>ImageNet</a:t>
            </a:r>
            <a:r>
              <a:rPr lang="de-DE" sz="1600" b="1" dirty="0"/>
              <a:t> Large </a:t>
            </a:r>
            <a:r>
              <a:rPr lang="de-DE" sz="1600" b="1" dirty="0" err="1"/>
              <a:t>Scale</a:t>
            </a:r>
            <a:r>
              <a:rPr lang="de-DE" sz="1600" b="1" dirty="0"/>
              <a:t> Visual Recognition Challenge</a:t>
            </a:r>
            <a:endParaRPr lang="en-US" sz="16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5C97E25-3AC1-DFB3-1EC7-4D0D221E35D6}"/>
              </a:ext>
            </a:extLst>
          </p:cNvPr>
          <p:cNvSpPr txBox="1"/>
          <p:nvPr/>
        </p:nvSpPr>
        <p:spPr>
          <a:xfrm>
            <a:off x="6275969" y="2571453"/>
            <a:ext cx="5916031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150.000 Bilder aus 1.000 verschiedenen Kategorien</a:t>
            </a:r>
          </a:p>
        </p:txBody>
      </p:sp>
      <p:pic>
        <p:nvPicPr>
          <p:cNvPr id="4098" name="Picture 2" descr="Algorithms that won the ImageNet Large Scale Visual Recognition... |  Download Scientific Diagram">
            <a:extLst>
              <a:ext uri="{FF2B5EF4-FFF2-40B4-BE49-F238E27FC236}">
                <a16:creationId xmlns:a16="http://schemas.microsoft.com/office/drawing/2014/main" id="{C8AF66BD-C533-A593-7D13-9321182ED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969" y="3323375"/>
            <a:ext cx="5489593" cy="217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1582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49A9DB9-CB90-8A10-F544-E581A5B6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1829726-DF19-4162-4528-E7CC887A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27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F335FEA-24CA-E868-6BFE-1A174445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Viele Gewichte kann ein neuronales Netzwerk haben?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0872B0D-66C7-CC2E-2EF4-5F6D0D35E57D}"/>
              </a:ext>
            </a:extLst>
          </p:cNvPr>
          <p:cNvSpPr txBox="1"/>
          <p:nvPr/>
        </p:nvSpPr>
        <p:spPr>
          <a:xfrm>
            <a:off x="653623" y="6182853"/>
            <a:ext cx="51435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https://techcommunity.microsoft.com/t5/image/serverpage/image-id/461970i42A4846D0420F0DD/image-size/large?v=v2&amp;px=999</a:t>
            </a:r>
          </a:p>
        </p:txBody>
      </p:sp>
      <p:pic>
        <p:nvPicPr>
          <p:cNvPr id="5122" name="Picture 2" descr="ChatGPT- What? Why? And How? - Microsoft Community Hub">
            <a:extLst>
              <a:ext uri="{FF2B5EF4-FFF2-40B4-BE49-F238E27FC236}">
                <a16:creationId xmlns:a16="http://schemas.microsoft.com/office/drawing/2014/main" id="{A7B85B5E-61F3-302F-0D34-A5394D7E4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03" y="3387074"/>
            <a:ext cx="5696429" cy="261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D9BCEA11-C508-063D-36D3-12051151B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50" y="1919279"/>
            <a:ext cx="3461283" cy="432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7EECB887-9D5B-6DEF-F474-49A9A7E0FCB5}"/>
              </a:ext>
            </a:extLst>
          </p:cNvPr>
          <p:cNvSpPr txBox="1"/>
          <p:nvPr/>
        </p:nvSpPr>
        <p:spPr>
          <a:xfrm>
            <a:off x="6531241" y="6275299"/>
            <a:ext cx="51435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https://www.frontiersin.org/files/Articles/857/fnhum-03-031/image_m/fnhum-03-031-g003.jpg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1A3E7A7-1D91-E10D-7FA5-3D146BE47CBC}"/>
              </a:ext>
            </a:extLst>
          </p:cNvPr>
          <p:cNvSpPr txBox="1"/>
          <p:nvPr/>
        </p:nvSpPr>
        <p:spPr>
          <a:xfrm>
            <a:off x="323850" y="2024747"/>
            <a:ext cx="6362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1" dirty="0">
                <a:solidFill>
                  <a:srgbClr val="202124"/>
                </a:solidFill>
                <a:effectLst/>
                <a:latin typeface="Google Sans"/>
              </a:rPr>
              <a:t>“The process of training a large language model such as OpenAI's GPT-3 costs </a:t>
            </a:r>
            <a:r>
              <a:rPr lang="en-US" sz="1400" b="0" i="1" dirty="0">
                <a:solidFill>
                  <a:srgbClr val="040C28"/>
                </a:solidFill>
                <a:effectLst/>
                <a:latin typeface="Google Sans"/>
              </a:rPr>
              <a:t>more than $4.6 million</a:t>
            </a:r>
            <a:r>
              <a:rPr lang="en-US" sz="1400" b="0" i="1" dirty="0">
                <a:solidFill>
                  <a:srgbClr val="202124"/>
                </a:solidFill>
                <a:effectLst/>
                <a:latin typeface="Google Sans"/>
              </a:rPr>
              <a:t>. The training was done on 1024 GPUs, took 34 days.”</a:t>
            </a:r>
            <a:endParaRPr lang="de-DE" sz="1400" i="1" dirty="0"/>
          </a:p>
        </p:txBody>
      </p:sp>
    </p:spTree>
    <p:extLst>
      <p:ext uri="{BB962C8B-B14F-4D97-AF65-F5344CB8AC3E}">
        <p14:creationId xmlns:p14="http://schemas.microsoft.com/office/powerpoint/2010/main" val="15904076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05BF37A-FA7F-6F1C-D701-173C4E5A0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F098690-CD06-3855-54BB-7969084D0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28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075A099-650B-62AA-696F-7AE5EF5C6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/>
              <a:t>Demonstratoren</a:t>
            </a:r>
          </a:p>
        </p:txBody>
      </p:sp>
      <p:sp>
        <p:nvSpPr>
          <p:cNvPr id="16" name="Vertical Text Placeholder 4">
            <a:extLst>
              <a:ext uri="{FF2B5EF4-FFF2-40B4-BE49-F238E27FC236}">
                <a16:creationId xmlns:a16="http://schemas.microsoft.com/office/drawing/2014/main" id="{48182D6E-5BE7-7F5D-3FBB-C4B0898D7785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Grafik 10">
            <a:hlinkClick r:id="rId3"/>
            <a:extLst>
              <a:ext uri="{FF2B5EF4-FFF2-40B4-BE49-F238E27FC236}">
                <a16:creationId xmlns:a16="http://schemas.microsoft.com/office/drawing/2014/main" id="{9B15B976-3CAF-7AC0-1880-D0B3DC1D15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66" r="-2" b="-2"/>
          <a:stretch/>
        </p:blipFill>
        <p:spPr>
          <a:xfrm>
            <a:off x="406405" y="2565404"/>
            <a:ext cx="5592519" cy="3678237"/>
          </a:xfrm>
          <a:prstGeom prst="rect">
            <a:avLst/>
          </a:prstGeom>
          <a:noFill/>
        </p:spPr>
      </p:pic>
      <p:pic>
        <p:nvPicPr>
          <p:cNvPr id="9" name="Grafik 8">
            <a:hlinkClick r:id="rId5"/>
            <a:extLst>
              <a:ext uri="{FF2B5EF4-FFF2-40B4-BE49-F238E27FC236}">
                <a16:creationId xmlns:a16="http://schemas.microsoft.com/office/drawing/2014/main" id="{7E0855DF-215B-7A50-A943-FE5123E731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27" r="4243"/>
          <a:stretch/>
        </p:blipFill>
        <p:spPr>
          <a:xfrm>
            <a:off x="6192002" y="2565404"/>
            <a:ext cx="5591487" cy="3678237"/>
          </a:xfrm>
          <a:prstGeom prst="rect">
            <a:avLst/>
          </a:prstGeom>
          <a:noFill/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7D3A2EF-C60B-0C26-9ABF-B21D791FE8DB}"/>
              </a:ext>
            </a:extLst>
          </p:cNvPr>
          <p:cNvSpPr txBox="1"/>
          <p:nvPr/>
        </p:nvSpPr>
        <p:spPr>
          <a:xfrm>
            <a:off x="406401" y="6243641"/>
            <a:ext cx="27249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>
                <a:solidFill>
                  <a:schemeClr val="tx1">
                    <a:lumMod val="50000"/>
                    <a:lumOff val="50000"/>
                  </a:schemeClr>
                </a:solidFill>
              </a:rPr>
              <a:t>https://quickdraw.withgoogle.com/#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D1C3A09-11DA-0F87-B716-A96C8605E7E9}"/>
              </a:ext>
            </a:extLst>
          </p:cNvPr>
          <p:cNvSpPr txBox="1"/>
          <p:nvPr/>
        </p:nvSpPr>
        <p:spPr>
          <a:xfrm>
            <a:off x="6192002" y="6243641"/>
            <a:ext cx="27249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https://www.whichfaceisreal.com/index.php</a:t>
            </a:r>
          </a:p>
        </p:txBody>
      </p:sp>
    </p:spTree>
    <p:extLst>
      <p:ext uri="{BB962C8B-B14F-4D97-AF65-F5344CB8AC3E}">
        <p14:creationId xmlns:p14="http://schemas.microsoft.com/office/powerpoint/2010/main" val="6216281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214D0B6-B5D5-0CF9-E25E-63ED549CB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1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615C763-089B-DDB2-4A58-B88D54113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29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7C41F11-FDFD-50EB-32DB-DA076629B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DE" dirty="0"/>
              <a:t>Wie geht es jetzt weiter?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C8A0D39-B956-FD7F-EBD3-1EE529B984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311" b="7858"/>
          <a:stretch/>
        </p:blipFill>
        <p:spPr>
          <a:xfrm>
            <a:off x="1098550" y="2097456"/>
            <a:ext cx="9994899" cy="418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87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2388557-4AE5-2B75-FBB3-0E1FA0FFD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C84B071-791B-93F5-264F-DB770F4B2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3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9114A4D-AFC4-AE7A-04F0-57A33A93A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5" y="847655"/>
            <a:ext cx="11377084" cy="914469"/>
          </a:xfrm>
        </p:spPr>
        <p:txBody>
          <a:bodyPr anchor="t">
            <a:normAutofit/>
          </a:bodyPr>
          <a:lstStyle/>
          <a:p>
            <a:r>
              <a:rPr lang="de-DE" dirty="0"/>
              <a:t>KI vs. ML VS. DL</a:t>
            </a:r>
          </a:p>
        </p:txBody>
      </p:sp>
      <p:sp>
        <p:nvSpPr>
          <p:cNvPr id="11" name="Vertical Text Placeholder 4">
            <a:extLst>
              <a:ext uri="{FF2B5EF4-FFF2-40B4-BE49-F238E27FC236}">
                <a16:creationId xmlns:a16="http://schemas.microsoft.com/office/drawing/2014/main" id="{A3480F4D-3DB8-9906-AA1A-FA0785AB1AC3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4972842" y="2147503"/>
            <a:ext cx="6091345" cy="1691839"/>
          </a:xfrm>
        </p:spPr>
        <p:txBody>
          <a:bodyPr/>
          <a:lstStyle/>
          <a:p>
            <a:r>
              <a:rPr lang="de-DE" b="1" dirty="0"/>
              <a:t>M</a:t>
            </a:r>
            <a:r>
              <a:rPr lang="en-US" b="1" dirty="0" err="1"/>
              <a:t>aschinelles</a:t>
            </a:r>
            <a:r>
              <a:rPr lang="en-US" b="1" dirty="0"/>
              <a:t> </a:t>
            </a:r>
            <a:r>
              <a:rPr lang="en-US" b="1" dirty="0" err="1"/>
              <a:t>Lernen</a:t>
            </a:r>
            <a:r>
              <a:rPr lang="en-US" b="1" dirty="0"/>
              <a:t>: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92990882-C9C6-F33C-21AA-B457C440050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498379" y="2586819"/>
          <a:ext cx="5689595" cy="3678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2" name="Textfeld 21">
            <a:extLst>
              <a:ext uri="{FF2B5EF4-FFF2-40B4-BE49-F238E27FC236}">
                <a16:creationId xmlns:a16="http://schemas.microsoft.com/office/drawing/2014/main" id="{3C6F45B6-86D7-429C-7317-A9470503A195}"/>
              </a:ext>
            </a:extLst>
          </p:cNvPr>
          <p:cNvSpPr txBox="1"/>
          <p:nvPr/>
        </p:nvSpPr>
        <p:spPr>
          <a:xfrm>
            <a:off x="5496716" y="2502170"/>
            <a:ext cx="5916031" cy="1703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/>
              <a:t>Selbstständiges</a:t>
            </a:r>
            <a:r>
              <a:rPr lang="en-US" dirty="0"/>
              <a:t> </a:t>
            </a:r>
            <a:r>
              <a:rPr lang="en-US" dirty="0" err="1"/>
              <a:t>Lernen</a:t>
            </a:r>
            <a:r>
              <a:rPr lang="en-US" dirty="0"/>
              <a:t> von </a:t>
            </a:r>
            <a:r>
              <a:rPr lang="en-US" dirty="0" err="1"/>
              <a:t>Mustern</a:t>
            </a:r>
            <a:r>
              <a:rPr lang="en-US" dirty="0"/>
              <a:t> auf Basis von </a:t>
            </a:r>
            <a:r>
              <a:rPr lang="en-US" dirty="0" err="1"/>
              <a:t>Daten</a:t>
            </a:r>
            <a:r>
              <a:rPr lang="en-US" dirty="0"/>
              <a:t>.</a:t>
            </a:r>
          </a:p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/>
              <a:t>Verbesserung</a:t>
            </a:r>
            <a:r>
              <a:rPr lang="en-US" dirty="0"/>
              <a:t> von </a:t>
            </a:r>
            <a:r>
              <a:rPr lang="en-US" dirty="0" err="1"/>
              <a:t>Vorhersagen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Training.</a:t>
            </a:r>
          </a:p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1A23167F-24A0-8569-A405-E5E258A5BE49}"/>
              </a:ext>
            </a:extLst>
          </p:cNvPr>
          <p:cNvCxnSpPr>
            <a:cxnSpLocks/>
          </p:cNvCxnSpPr>
          <p:nvPr/>
        </p:nvCxnSpPr>
        <p:spPr>
          <a:xfrm flipH="1">
            <a:off x="6048375" y="4114800"/>
            <a:ext cx="466725" cy="87630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DC5F851D-605D-855D-0D97-245E93D780CD}"/>
              </a:ext>
            </a:extLst>
          </p:cNvPr>
          <p:cNvCxnSpPr>
            <a:cxnSpLocks/>
            <a:stCxn id="22" idx="2"/>
            <a:endCxn id="18" idx="0"/>
          </p:cNvCxnSpPr>
          <p:nvPr/>
        </p:nvCxnSpPr>
        <p:spPr>
          <a:xfrm>
            <a:off x="8454732" y="4205200"/>
            <a:ext cx="12904" cy="122328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77FCAC7D-C9FE-1852-942C-34210356632E}"/>
              </a:ext>
            </a:extLst>
          </p:cNvPr>
          <p:cNvCxnSpPr>
            <a:cxnSpLocks/>
          </p:cNvCxnSpPr>
          <p:nvPr/>
        </p:nvCxnSpPr>
        <p:spPr>
          <a:xfrm>
            <a:off x="10277475" y="4176625"/>
            <a:ext cx="609600" cy="81447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Vertical Text Placeholder 4">
            <a:extLst>
              <a:ext uri="{FF2B5EF4-FFF2-40B4-BE49-F238E27FC236}">
                <a16:creationId xmlns:a16="http://schemas.microsoft.com/office/drawing/2014/main" id="{4783930F-1044-D4F8-0BCB-9D720546F4F9}"/>
              </a:ext>
            </a:extLst>
          </p:cNvPr>
          <p:cNvSpPr txBox="1">
            <a:spLocks/>
          </p:cNvSpPr>
          <p:nvPr/>
        </p:nvSpPr>
        <p:spPr>
          <a:xfrm>
            <a:off x="4581525" y="5029895"/>
            <a:ext cx="2933700" cy="4005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/>
              <a:t>Supervised Learning</a:t>
            </a:r>
          </a:p>
        </p:txBody>
      </p:sp>
      <p:sp>
        <p:nvSpPr>
          <p:cNvPr id="18" name="Vertical Text Placeholder 4">
            <a:extLst>
              <a:ext uri="{FF2B5EF4-FFF2-40B4-BE49-F238E27FC236}">
                <a16:creationId xmlns:a16="http://schemas.microsoft.com/office/drawing/2014/main" id="{DD7596EF-4763-8E24-EE66-AC02F2F7A3B4}"/>
              </a:ext>
            </a:extLst>
          </p:cNvPr>
          <p:cNvSpPr txBox="1">
            <a:spLocks/>
          </p:cNvSpPr>
          <p:nvPr/>
        </p:nvSpPr>
        <p:spPr>
          <a:xfrm>
            <a:off x="7000786" y="5428488"/>
            <a:ext cx="2933700" cy="4005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/>
              <a:t>Unsupervised Learning</a:t>
            </a:r>
          </a:p>
        </p:txBody>
      </p:sp>
      <p:sp>
        <p:nvSpPr>
          <p:cNvPr id="20" name="Vertical Text Placeholder 4">
            <a:extLst>
              <a:ext uri="{FF2B5EF4-FFF2-40B4-BE49-F238E27FC236}">
                <a16:creationId xmlns:a16="http://schemas.microsoft.com/office/drawing/2014/main" id="{BB448FBC-707C-59FB-3DD2-9591EF65078B}"/>
              </a:ext>
            </a:extLst>
          </p:cNvPr>
          <p:cNvSpPr txBox="1">
            <a:spLocks/>
          </p:cNvSpPr>
          <p:nvPr/>
        </p:nvSpPr>
        <p:spPr>
          <a:xfrm>
            <a:off x="9435412" y="5027967"/>
            <a:ext cx="2933700" cy="4005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/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16877127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9DB7F83-EBFA-1DB3-4189-EF0528B08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03B8751-42F7-E9A9-7CA4-9E506764A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30</a:t>
            </a:fld>
            <a:endParaRPr lang="de-DE"/>
          </a:p>
        </p:txBody>
      </p:sp>
      <p:sp>
        <p:nvSpPr>
          <p:cNvPr id="4" name="Vertikaler Textplatzhalter 3">
            <a:extLst>
              <a:ext uri="{FF2B5EF4-FFF2-40B4-BE49-F238E27FC236}">
                <a16:creationId xmlns:a16="http://schemas.microsoft.com/office/drawing/2014/main" id="{294EF42F-E345-FDAF-B6E7-698196749435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7EE6E934-F168-F6EB-4D3B-70C35238710C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/>
        <p:txBody>
          <a:bodyPr/>
          <a:lstStyle/>
          <a:p>
            <a:r>
              <a:rPr lang="de-DE"/>
              <a:t>Dankeschön! Fragen?!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2E4925CE-02C7-9D4C-8B60-007990B69A1C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51882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Ein Roboter mit Gesicht">
            <a:extLst>
              <a:ext uri="{FF2B5EF4-FFF2-40B4-BE49-F238E27FC236}">
                <a16:creationId xmlns:a16="http://schemas.microsoft.com/office/drawing/2014/main" id="{9CB81452-A1B4-F453-B1F3-FCA03E5318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979" b="9284"/>
          <a:stretch/>
        </p:blipFill>
        <p:spPr>
          <a:xfrm>
            <a:off x="20" y="1247779"/>
            <a:ext cx="12191980" cy="5610225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7651B55-B946-B9EF-7100-2776B63A24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r>
              <a:rPr lang="en-US"/>
              <a:t>Supervised Learning - </a:t>
            </a:r>
            <a:r>
              <a:rPr lang="en-US" err="1"/>
              <a:t>Klassifizierung</a:t>
            </a:r>
            <a:endParaRPr lang="en-US"/>
          </a:p>
        </p:txBody>
      </p:sp>
      <p:sp>
        <p:nvSpPr>
          <p:cNvPr id="32" name="Vertical Text Placeholder 4">
            <a:extLst>
              <a:ext uri="{FF2B5EF4-FFF2-40B4-BE49-F238E27FC236}">
                <a16:creationId xmlns:a16="http://schemas.microsoft.com/office/drawing/2014/main" id="{E4125028-F40C-D126-ED47-F1BD3D45DD4F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639D4-D02F-DC2E-4DE6-0A536F565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31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A5C996-3609-41BE-7BD5-DBC9482E4C8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793875" y="6372225"/>
            <a:ext cx="10398125" cy="252413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</a:t>
            </a:r>
          </a:p>
        </p:txBody>
      </p:sp>
    </p:spTree>
    <p:extLst>
      <p:ext uri="{BB962C8B-B14F-4D97-AF65-F5344CB8AC3E}">
        <p14:creationId xmlns:p14="http://schemas.microsoft.com/office/powerpoint/2010/main" val="35543436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094F38D-7038-2888-E0C6-FD78AC1A4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0CB56B1-6E07-8AF3-7229-E8C57F7AD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32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DF4F676-CF85-5C59-EBCC-796E9FB86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/>
              <a:t>Beißt dieser Affe?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E0EE23E-C678-3801-2BBB-BDE650BB6828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Zoowärter*innen gelernt, beißende Affen zu erkennen: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8C8C7F-58DE-F7BA-4C04-E1055B454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25402" y="2565404"/>
            <a:ext cx="6539090" cy="367823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8F7BDFD-0F3A-E0C3-78A1-E46D47EF1415}"/>
              </a:ext>
            </a:extLst>
          </p:cNvPr>
          <p:cNvSpPr txBox="1"/>
          <p:nvPr/>
        </p:nvSpPr>
        <p:spPr>
          <a:xfrm>
            <a:off x="2731598" y="6236395"/>
            <a:ext cx="27249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0" i="0">
                <a:solidFill>
                  <a:schemeClr val="tx2">
                    <a:lumMod val="75000"/>
                  </a:schemeClr>
                </a:solidFill>
                <a:effectLst/>
                <a:latin typeface="Roboto Slab" pitchFamily="2" charset="0"/>
              </a:rPr>
              <a:t>https://ddi.cs.fau.de/schule/ai-unplugged/</a:t>
            </a:r>
            <a:endParaRPr lang="de-DE" sz="80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386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094F38D-7038-2888-E0C6-FD78AC1A4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0CB56B1-6E07-8AF3-7229-E8C57F7AD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33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DF4F676-CF85-5C59-EBCC-796E9FB86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/>
              <a:t>Beißt dieser Affe?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E0EE23E-C678-3801-2BBB-BDE650BB6828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511908" y="2033699"/>
            <a:ext cx="4388479" cy="4202696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r>
              <a:rPr lang="de-DE"/>
              <a:t>Mögliche Augen: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/>
              <a:t>Offen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/>
              <a:t>Zwinkern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/>
              <a:t>Geschlossen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/>
              <a:t>xx</a:t>
            </a:r>
          </a:p>
          <a:p>
            <a:pPr>
              <a:spcAft>
                <a:spcPts val="600"/>
              </a:spcAft>
            </a:pPr>
            <a:endParaRPr lang="de-DE"/>
          </a:p>
          <a:p>
            <a:pPr>
              <a:spcAft>
                <a:spcPts val="600"/>
              </a:spcAft>
            </a:pPr>
            <a:r>
              <a:rPr lang="de-DE"/>
              <a:t>Möglicher Mund: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/>
              <a:t>Geschlossen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/>
              <a:t>Offen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/>
              <a:t>Zunge raus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/>
              <a:t>Zähne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/>
              <a:t>Traurig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8C8C7F-58DE-F7BA-4C04-E1055B454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94050" y="2040943"/>
            <a:ext cx="7277784" cy="409375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8F7BDFD-0F3A-E0C3-78A1-E46D47EF1415}"/>
              </a:ext>
            </a:extLst>
          </p:cNvPr>
          <p:cNvSpPr txBox="1"/>
          <p:nvPr/>
        </p:nvSpPr>
        <p:spPr>
          <a:xfrm>
            <a:off x="4794879" y="6236395"/>
            <a:ext cx="27249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0" i="0">
                <a:solidFill>
                  <a:schemeClr val="tx2">
                    <a:lumMod val="75000"/>
                  </a:schemeClr>
                </a:solidFill>
                <a:effectLst/>
                <a:latin typeface="Roboto Slab" pitchFamily="2" charset="0"/>
              </a:rPr>
              <a:t>https://ddi.cs.fau.de/schule/ai-unplugged/</a:t>
            </a:r>
            <a:endParaRPr lang="de-DE" sz="80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7854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094F38D-7038-2888-E0C6-FD78AC1A4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0CB56B1-6E07-8AF3-7229-E8C57F7AD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34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DF4F676-CF85-5C59-EBCC-796E9FB86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/>
              <a:t>Beißt dieser Affe?</a:t>
            </a:r>
            <a:br>
              <a:rPr lang="de-DE"/>
            </a:br>
            <a:r>
              <a:rPr lang="de-DE"/>
              <a:t>Regeln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E0EE23E-C678-3801-2BBB-BDE650BB6828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511909" y="2033699"/>
            <a:ext cx="3344983" cy="4202696"/>
          </a:xfrm>
        </p:spPr>
        <p:txBody>
          <a:bodyPr anchor="t">
            <a:norm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/>
              <a:t>Zähne </a:t>
            </a:r>
            <a:r>
              <a:rPr lang="de-DE">
                <a:sym typeface="Wingdings" panose="05000000000000000000" pitchFamily="2" charset="2"/>
              </a:rPr>
              <a:t> Beißt nicht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>
                <a:sym typeface="Wingdings" panose="05000000000000000000" pitchFamily="2" charset="2"/>
              </a:rPr>
              <a:t>XX Augen  Beißt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>
                <a:sym typeface="Wingdings" panose="05000000000000000000" pitchFamily="2" charset="2"/>
              </a:rPr>
              <a:t>Lächeln  Beißt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>
                <a:sym typeface="Wingdings" panose="05000000000000000000" pitchFamily="2" charset="2"/>
              </a:rPr>
              <a:t>Zunge  Beißt nicht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>
                <a:sym typeface="Wingdings" panose="05000000000000000000" pitchFamily="2" charset="2"/>
              </a:rPr>
              <a:t>Keine XX Augen + Mund auf  Beißt nicht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>
                <a:sym typeface="Wingdings" panose="05000000000000000000" pitchFamily="2" charset="2"/>
              </a:rPr>
              <a:t>…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8C8C7F-58DE-F7BA-4C04-E1055B454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94050" y="2040943"/>
            <a:ext cx="7277784" cy="409375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8F7BDFD-0F3A-E0C3-78A1-E46D47EF1415}"/>
              </a:ext>
            </a:extLst>
          </p:cNvPr>
          <p:cNvSpPr txBox="1"/>
          <p:nvPr/>
        </p:nvSpPr>
        <p:spPr>
          <a:xfrm>
            <a:off x="4733477" y="6235839"/>
            <a:ext cx="27250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0" i="0">
                <a:solidFill>
                  <a:schemeClr val="tx2">
                    <a:lumMod val="75000"/>
                  </a:schemeClr>
                </a:solidFill>
                <a:effectLst/>
                <a:latin typeface="Roboto Slab" pitchFamily="2" charset="0"/>
              </a:rPr>
              <a:t>https://ddi.cs.fau.de/schule/ai-unplugged/</a:t>
            </a:r>
            <a:endParaRPr lang="de-DE" sz="80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612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094F38D-7038-2888-E0C6-FD78AC1A4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de-DE" b="0" kern="1200" spc="40" baseline="0">
                <a:latin typeface="+mn-lt"/>
                <a:ea typeface="+mn-ea"/>
                <a:cs typeface="+mn-cs"/>
              </a:rPr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0CB56B1-6E07-8AF3-7229-E8C57F7AD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35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DF4F676-CF85-5C59-EBCC-796E9FB86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 anchorCtr="0">
            <a:normAutofit/>
          </a:bodyPr>
          <a:lstStyle/>
          <a:p>
            <a:r>
              <a:rPr lang="de-DE"/>
              <a:t>Beißt dieser Affe?</a:t>
            </a:r>
            <a:br>
              <a:rPr lang="de-DE"/>
            </a:br>
            <a:r>
              <a:rPr lang="de-DE"/>
              <a:t>Entscheidungsbaum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4BC137B-EC0D-24DD-0919-AA285D409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73" y="1762125"/>
            <a:ext cx="6159375" cy="4788913"/>
          </a:xfrm>
          <a:prstGeom prst="rect">
            <a:avLst/>
          </a:prstGeom>
          <a:noFill/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78C8C7F-58DE-F7BA-4C04-E1055B454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93760" y="2033701"/>
            <a:ext cx="5306384" cy="298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EBA8746-50B3-3517-FF73-0E66A98FD3C4}"/>
              </a:ext>
            </a:extLst>
          </p:cNvPr>
          <p:cNvSpPr txBox="1"/>
          <p:nvPr/>
        </p:nvSpPr>
        <p:spPr>
          <a:xfrm>
            <a:off x="6522048" y="5028513"/>
            <a:ext cx="27249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0" i="0">
                <a:solidFill>
                  <a:schemeClr val="tx2">
                    <a:lumMod val="75000"/>
                  </a:schemeClr>
                </a:solidFill>
                <a:effectLst/>
                <a:latin typeface="Roboto Slab" pitchFamily="2" charset="0"/>
              </a:rPr>
              <a:t>https://ddi.cs.fau.de/schule/ai-unplugged/</a:t>
            </a:r>
            <a:endParaRPr lang="de-DE" sz="80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4761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ACC9F68-7CCF-10E2-2912-845F3FC20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259" y="1726300"/>
            <a:ext cx="6159375" cy="4788913"/>
          </a:xfrm>
          <a:prstGeom prst="rect">
            <a:avLst/>
          </a:prstGeom>
          <a:noFill/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094F38D-7038-2888-E0C6-FD78AC1A4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0CB56B1-6E07-8AF3-7229-E8C57F7AD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36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DF4F676-CF85-5C59-EBCC-796E9FB86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/>
              <a:t>Beißt dieser Affe?</a:t>
            </a:r>
            <a:br>
              <a:rPr lang="de-DE"/>
            </a:br>
            <a:r>
              <a:rPr lang="de-DE"/>
              <a:t>Entscheidungsbaum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1D7AFA3-EBD9-0321-9911-ACB7C673B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1651" y="5088159"/>
            <a:ext cx="1061314" cy="121357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C5E01CF-45B7-7A5C-5DDF-C14924B699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7733" y="5088159"/>
            <a:ext cx="1099283" cy="127535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FD5A034-65D1-A8A0-2CCB-1D7D449A1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4634" y="2910792"/>
            <a:ext cx="1006789" cy="1209027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648C3917-5EDE-5029-7189-22A0E3B9B5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7854" y="5026528"/>
            <a:ext cx="1193559" cy="139862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2969D720-5F30-B501-38DA-DA956239D5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292" y="5087403"/>
            <a:ext cx="1099283" cy="1321068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3CBA4512-6869-8396-D519-378C9A301EA0}"/>
              </a:ext>
            </a:extLst>
          </p:cNvPr>
          <p:cNvSpPr txBox="1"/>
          <p:nvPr/>
        </p:nvSpPr>
        <p:spPr>
          <a:xfrm>
            <a:off x="406401" y="2064528"/>
            <a:ext cx="3805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Der trainierte Entscheidungsbaum funktioniert auch für neue Daten</a:t>
            </a:r>
          </a:p>
        </p:txBody>
      </p:sp>
    </p:spTree>
    <p:extLst>
      <p:ext uri="{BB962C8B-B14F-4D97-AF65-F5344CB8AC3E}">
        <p14:creationId xmlns:p14="http://schemas.microsoft.com/office/powerpoint/2010/main" val="5826992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creenshot, Quadrat, Rechteck, Diagramm enthält.&#10;&#10;Automatisch generierte Beschreibung">
            <a:extLst>
              <a:ext uri="{FF2B5EF4-FFF2-40B4-BE49-F238E27FC236}">
                <a16:creationId xmlns:a16="http://schemas.microsoft.com/office/drawing/2014/main" id="{7393AE33-D05B-587A-CC8C-3D08CADA1E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751" y="1893631"/>
            <a:ext cx="6078392" cy="457855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3BBAE66-5AC8-C73F-4E4A-C4DEA88F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/>
              <a:t>Wo </a:t>
            </a:r>
            <a:r>
              <a:rPr lang="en-US" err="1"/>
              <a:t>befinden</a:t>
            </a:r>
            <a:r>
              <a:rPr lang="en-US"/>
              <a:t> </a:t>
            </a:r>
            <a:r>
              <a:rPr lang="en-US" err="1"/>
              <a:t>wir</a:t>
            </a:r>
            <a:r>
              <a:rPr lang="en-US"/>
              <a:t> </a:t>
            </a:r>
            <a:r>
              <a:rPr lang="en-US" err="1"/>
              <a:t>uns</a:t>
            </a:r>
            <a:r>
              <a:rPr lang="en-US"/>
              <a:t>?</a:t>
            </a:r>
          </a:p>
        </p:txBody>
      </p:sp>
      <p:graphicFrame>
        <p:nvGraphicFramePr>
          <p:cNvPr id="6" name="Diagram 6">
            <a:extLst>
              <a:ext uri="{FF2B5EF4-FFF2-40B4-BE49-F238E27FC236}">
                <a16:creationId xmlns:a16="http://schemas.microsoft.com/office/drawing/2014/main" id="{60C765E1-87FE-FA26-5139-36E44A29E8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8231142"/>
              </p:ext>
            </p:extLst>
          </p:nvPr>
        </p:nvGraphicFramePr>
        <p:xfrm>
          <a:off x="-12186139" y="1847973"/>
          <a:ext cx="11377613" cy="4210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A12D03-D49E-3069-8CA8-21B0F684D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DD8149-FA21-94D3-59F4-BD0DEBAD2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37</a:t>
            </a:fld>
            <a:endParaRPr lang="de-DE"/>
          </a:p>
        </p:txBody>
      </p:sp>
      <p:pic>
        <p:nvPicPr>
          <p:cNvPr id="129" name="Picture 129">
            <a:extLst>
              <a:ext uri="{FF2B5EF4-FFF2-40B4-BE49-F238E27FC236}">
                <a16:creationId xmlns:a16="http://schemas.microsoft.com/office/drawing/2014/main" id="{FBF136D7-9EB5-1272-A348-6E5F825170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94920" y="1761847"/>
            <a:ext cx="8634482" cy="4382302"/>
          </a:xfrm>
          <a:prstGeom prst="rect">
            <a:avLst/>
          </a:prstGeom>
        </p:spPr>
      </p:pic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8A0B88A0-CFD1-C3EC-E1DB-C67B9E255ABF}"/>
              </a:ext>
            </a:extLst>
          </p:cNvPr>
          <p:cNvSpPr/>
          <p:nvPr/>
        </p:nvSpPr>
        <p:spPr>
          <a:xfrm>
            <a:off x="4146331" y="4185745"/>
            <a:ext cx="1072055" cy="2326632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942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9E23600-410B-182D-6876-E823C3C1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381440-CB5B-3C07-BCE2-FA866C9C6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38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EC51E62-AF43-2CF9-5945-D5BC3D58F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/>
              <a:t>Was ist Klassifizierung?</a:t>
            </a:r>
          </a:p>
        </p:txBody>
      </p:sp>
      <p:sp>
        <p:nvSpPr>
          <p:cNvPr id="18" name="Vertical Text Placeholder 4">
            <a:extLst>
              <a:ext uri="{FF2B5EF4-FFF2-40B4-BE49-F238E27FC236}">
                <a16:creationId xmlns:a16="http://schemas.microsoft.com/office/drawing/2014/main" id="{CBE04F93-3167-1126-6D7C-9178720F2497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err="1"/>
              <a:t>Klassifikation</a:t>
            </a:r>
            <a:r>
              <a:rPr lang="en-US"/>
              <a:t> von </a:t>
            </a:r>
            <a:r>
              <a:rPr lang="en-US" err="1"/>
              <a:t>Objekten</a:t>
            </a:r>
            <a:r>
              <a:rPr lang="en-US"/>
              <a:t> </a:t>
            </a:r>
            <a:r>
              <a:rPr lang="en-US" err="1"/>
              <a:t>anhand</a:t>
            </a:r>
            <a:r>
              <a:rPr lang="en-US"/>
              <a:t> von </a:t>
            </a:r>
            <a:r>
              <a:rPr lang="en-US" err="1"/>
              <a:t>bestimmten</a:t>
            </a:r>
            <a:r>
              <a:rPr lang="en-US"/>
              <a:t> </a:t>
            </a:r>
            <a:r>
              <a:rPr lang="en-US" err="1"/>
              <a:t>Eigenschaften</a:t>
            </a:r>
            <a:endParaRPr lang="en-US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C2C5D31-B9A4-FCFD-39C4-F8447AEEA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568" y="2460297"/>
            <a:ext cx="3862917" cy="3235192"/>
          </a:xfrm>
          <a:prstGeom prst="rect">
            <a:avLst/>
          </a:prstGeom>
          <a:noFill/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CA83DB73-BA7D-E9D6-26CD-69C10894DE44}"/>
              </a:ext>
            </a:extLst>
          </p:cNvPr>
          <p:cNvSpPr txBox="1"/>
          <p:nvPr/>
        </p:nvSpPr>
        <p:spPr>
          <a:xfrm>
            <a:off x="8489574" y="5747507"/>
            <a:ext cx="27249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https://www.epoq.de/blog/supervised-learning-ki-modell/</a:t>
            </a:r>
          </a:p>
        </p:txBody>
      </p:sp>
      <p:pic>
        <p:nvPicPr>
          <p:cNvPr id="6" name="Grafik 5" descr="Ein Bild, das Farbigkeit, Verschwommen, Licht enthält.&#10;&#10;Automatisch generierte Beschreibung">
            <a:extLst>
              <a:ext uri="{FF2B5EF4-FFF2-40B4-BE49-F238E27FC236}">
                <a16:creationId xmlns:a16="http://schemas.microsoft.com/office/drawing/2014/main" id="{B7AFC3B4-F9E0-FED3-3668-1602D439CB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435" y="3293153"/>
            <a:ext cx="3949577" cy="261193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B3BC348-82D1-D410-F208-5DD36CC9DF94}"/>
              </a:ext>
            </a:extLst>
          </p:cNvPr>
          <p:cNvSpPr txBox="1"/>
          <p:nvPr/>
        </p:nvSpPr>
        <p:spPr>
          <a:xfrm>
            <a:off x="2018435" y="6123328"/>
            <a:ext cx="272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>
                <a:solidFill>
                  <a:schemeClr val="tx1">
                    <a:lumMod val="50000"/>
                    <a:lumOff val="50000"/>
                  </a:schemeClr>
                </a:solidFill>
              </a:rPr>
              <a:t>https://aigeekprogrammer.com/binary-classification-using-logistic-regression-and-keras/</a:t>
            </a:r>
          </a:p>
        </p:txBody>
      </p:sp>
    </p:spTree>
    <p:extLst>
      <p:ext uri="{BB962C8B-B14F-4D97-AF65-F5344CB8AC3E}">
        <p14:creationId xmlns:p14="http://schemas.microsoft.com/office/powerpoint/2010/main" val="25416016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11EB639-B5B4-1898-F95C-251276CDC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1447556-7388-EBA5-38AD-B38EA612C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39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5814CD9-9D42-2B05-ACC5-041656279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Wo wird Klassifizierung genutzt?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2967FA9-0661-4748-EBFA-ED131685EFA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Spam vs. Kein Spam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Autonomes Fahren:</a:t>
            </a:r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de-DE"/>
              <a:t>Klassifizieren von Fahrzeugen,</a:t>
            </a:r>
            <a:br>
              <a:rPr lang="de-DE"/>
            </a:br>
            <a:r>
              <a:rPr lang="de-DE"/>
              <a:t>Fußgängern, Hindernissen…</a:t>
            </a:r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de-DE"/>
              <a:t>Verkehrszeichen klassifizieren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…</a:t>
            </a:r>
          </a:p>
        </p:txBody>
      </p:sp>
      <p:pic>
        <p:nvPicPr>
          <p:cNvPr id="7" name="Grafik 6" descr="Ein Bild, das Text, Diagramm, Screenshot, Schrift enthält.&#10;&#10;Automatisch generierte Beschreibung">
            <a:extLst>
              <a:ext uri="{FF2B5EF4-FFF2-40B4-BE49-F238E27FC236}">
                <a16:creationId xmlns:a16="http://schemas.microsoft.com/office/drawing/2014/main" id="{649156F3-8D63-763D-BCDD-1180A2E1EA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91" y="4561393"/>
            <a:ext cx="3638918" cy="18180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0077CA4-3DFA-03E0-426C-14970E51A60D}"/>
              </a:ext>
            </a:extLst>
          </p:cNvPr>
          <p:cNvSpPr txBox="1"/>
          <p:nvPr/>
        </p:nvSpPr>
        <p:spPr>
          <a:xfrm>
            <a:off x="1412068" y="6231320"/>
            <a:ext cx="5085750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>
                <a:solidFill>
                  <a:schemeClr val="tx1">
                    <a:lumMod val="50000"/>
                    <a:lumOff val="50000"/>
                  </a:schemeClr>
                </a:solidFill>
              </a:rPr>
              <a:t>https://github.com/deepankarkotnala/Email-Spam-Ham-Classifier-NLP/blob/master/README.md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C0A9631-CAE2-8AAC-CE29-CB91F1324F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295" y="1834038"/>
            <a:ext cx="4476754" cy="440960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E59B3AFE-C916-5A73-8632-B20E2F33F526}"/>
              </a:ext>
            </a:extLst>
          </p:cNvPr>
          <p:cNvSpPr txBox="1"/>
          <p:nvPr/>
        </p:nvSpPr>
        <p:spPr>
          <a:xfrm>
            <a:off x="6583295" y="6231320"/>
            <a:ext cx="5085750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>
                <a:solidFill>
                  <a:schemeClr val="tx1">
                    <a:lumMod val="50000"/>
                    <a:lumOff val="50000"/>
                  </a:schemeClr>
                </a:solidFill>
              </a:rPr>
              <a:t>https://pyimagesearch.com/2019/11/04/traffic-sign-classification-with-keras-and-deep-learning/</a:t>
            </a:r>
          </a:p>
        </p:txBody>
      </p:sp>
    </p:spTree>
    <p:extLst>
      <p:ext uri="{BB962C8B-B14F-4D97-AF65-F5344CB8AC3E}">
        <p14:creationId xmlns:p14="http://schemas.microsoft.com/office/powerpoint/2010/main" val="4229679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2388557-4AE5-2B75-FBB3-0E1FA0FFD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C84B071-791B-93F5-264F-DB770F4B2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4</a:t>
            </a:fld>
            <a:endParaRPr lang="de-DE"/>
          </a:p>
        </p:txBody>
      </p:sp>
      <p:sp>
        <p:nvSpPr>
          <p:cNvPr id="11" name="Vertical Text Placeholder 4">
            <a:extLst>
              <a:ext uri="{FF2B5EF4-FFF2-40B4-BE49-F238E27FC236}">
                <a16:creationId xmlns:a16="http://schemas.microsoft.com/office/drawing/2014/main" id="{A3480F4D-3DB8-9906-AA1A-FA0785AB1AC3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4972842" y="2147503"/>
            <a:ext cx="6091345" cy="595697"/>
          </a:xfrm>
        </p:spPr>
        <p:txBody>
          <a:bodyPr/>
          <a:lstStyle/>
          <a:p>
            <a:r>
              <a:rPr lang="de-DE" b="1" dirty="0" err="1"/>
              <a:t>Supervised</a:t>
            </a:r>
            <a:r>
              <a:rPr lang="de-DE" b="1" dirty="0"/>
              <a:t> Learning</a:t>
            </a:r>
            <a:endParaRPr lang="en-US" b="1" dirty="0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92990882-C9C6-F33C-21AA-B457C440050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498379" y="2586819"/>
          <a:ext cx="5689595" cy="3678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Supervised Learning: Algorithms, Examples, and How It Works - DatabaseTown">
            <a:extLst>
              <a:ext uri="{FF2B5EF4-FFF2-40B4-BE49-F238E27FC236}">
                <a16:creationId xmlns:a16="http://schemas.microsoft.com/office/drawing/2014/main" id="{E3E9DD12-DCB7-7C30-132B-FC6DC50BF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947" y="2586819"/>
            <a:ext cx="5143501" cy="364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D00A9AF-5570-81D4-A993-90D202AB7F05}"/>
              </a:ext>
            </a:extLst>
          </p:cNvPr>
          <p:cNvSpPr txBox="1"/>
          <p:nvPr/>
        </p:nvSpPr>
        <p:spPr>
          <a:xfrm>
            <a:off x="6094947" y="6261251"/>
            <a:ext cx="51435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databasetown.com/supervised-learning-algorithms/</a:t>
            </a:r>
          </a:p>
        </p:txBody>
      </p:sp>
      <p:sp>
        <p:nvSpPr>
          <p:cNvPr id="10" name="Titel 3">
            <a:extLst>
              <a:ext uri="{FF2B5EF4-FFF2-40B4-BE49-F238E27FC236}">
                <a16:creationId xmlns:a16="http://schemas.microsoft.com/office/drawing/2014/main" id="{5DB6BEC9-46E3-31D7-D31A-53B3809F4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898525"/>
            <a:ext cx="11377613" cy="863600"/>
          </a:xfrm>
        </p:spPr>
        <p:txBody>
          <a:bodyPr anchor="t">
            <a:normAutofit/>
          </a:bodyPr>
          <a:lstStyle/>
          <a:p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6308820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EAC5CC7-C68A-462B-2DDF-0ACD7498A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8C35DD-A63D-C35A-35CE-98CE397D5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40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3CDBE51-B14E-25B8-A108-6699F8CFF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Mehrklassen-Klassifizierung</a:t>
            </a:r>
          </a:p>
        </p:txBody>
      </p:sp>
      <p:pic>
        <p:nvPicPr>
          <p:cNvPr id="7" name="Inhaltsplatzhalter 6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4E2D8364-D235-5213-21EC-C25BE4A5A79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416" y="2033588"/>
            <a:ext cx="9141580" cy="4210050"/>
          </a:xfr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6F397D1-9A46-286C-F0A3-6EDE608B74C0}"/>
              </a:ext>
            </a:extLst>
          </p:cNvPr>
          <p:cNvSpPr txBox="1"/>
          <p:nvPr/>
        </p:nvSpPr>
        <p:spPr>
          <a:xfrm>
            <a:off x="2018435" y="6127705"/>
            <a:ext cx="42700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https://www.geeksforgeeks.org/one-vs-rest-strategy-for-multi-class-classification/</a:t>
            </a:r>
          </a:p>
        </p:txBody>
      </p:sp>
    </p:spTree>
    <p:extLst>
      <p:ext uri="{BB962C8B-B14F-4D97-AF65-F5344CB8AC3E}">
        <p14:creationId xmlns:p14="http://schemas.microsoft.com/office/powerpoint/2010/main" val="10244144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Ein Roboter mit Gesicht">
            <a:extLst>
              <a:ext uri="{FF2B5EF4-FFF2-40B4-BE49-F238E27FC236}">
                <a16:creationId xmlns:a16="http://schemas.microsoft.com/office/drawing/2014/main" id="{AEB9759F-AB3B-6CFA-221B-94500060D2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979" b="9284"/>
          <a:stretch/>
        </p:blipFill>
        <p:spPr>
          <a:xfrm>
            <a:off x="20" y="1247779"/>
            <a:ext cx="12191980" cy="5610225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7651B55-B946-B9EF-7100-2776B63A24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r>
              <a:rPr lang="en-US"/>
              <a:t>Supervised Learning - Regression</a:t>
            </a:r>
          </a:p>
        </p:txBody>
      </p:sp>
      <p:sp>
        <p:nvSpPr>
          <p:cNvPr id="22" name="Vertical Text Placeholder 4">
            <a:extLst>
              <a:ext uri="{FF2B5EF4-FFF2-40B4-BE49-F238E27FC236}">
                <a16:creationId xmlns:a16="http://schemas.microsoft.com/office/drawing/2014/main" id="{1FE9D011-5CB2-A910-59AF-254115D7AE3D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639D4-D02F-DC2E-4DE6-0A536F565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41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A5C996-3609-41BE-7BD5-DBC9482E4C8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793875" y="6372225"/>
            <a:ext cx="10398125" cy="252413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</a:t>
            </a:r>
          </a:p>
        </p:txBody>
      </p:sp>
    </p:spTree>
    <p:extLst>
      <p:ext uri="{BB962C8B-B14F-4D97-AF65-F5344CB8AC3E}">
        <p14:creationId xmlns:p14="http://schemas.microsoft.com/office/powerpoint/2010/main" val="16407019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Screenshot, Quadrat, Rechteck, Diagramm enthält.&#10;&#10;Automatisch generierte Beschreibung">
            <a:extLst>
              <a:ext uri="{FF2B5EF4-FFF2-40B4-BE49-F238E27FC236}">
                <a16:creationId xmlns:a16="http://schemas.microsoft.com/office/drawing/2014/main" id="{E9A69AB1-F366-6DBB-E874-A62DA35952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721" y="1908484"/>
            <a:ext cx="5980452" cy="450478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3BBAE66-5AC8-C73F-4E4A-C4DEA88F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/>
              <a:t>Wo </a:t>
            </a:r>
            <a:r>
              <a:rPr lang="en-US" err="1"/>
              <a:t>befinden</a:t>
            </a:r>
            <a:r>
              <a:rPr lang="en-US"/>
              <a:t> </a:t>
            </a:r>
            <a:r>
              <a:rPr lang="en-US" err="1"/>
              <a:t>wir</a:t>
            </a:r>
            <a:r>
              <a:rPr lang="en-US"/>
              <a:t> </a:t>
            </a:r>
            <a:r>
              <a:rPr lang="en-US" err="1"/>
              <a:t>uns</a:t>
            </a:r>
            <a:r>
              <a:rPr lang="en-US"/>
              <a:t>?</a:t>
            </a:r>
          </a:p>
        </p:txBody>
      </p:sp>
      <p:graphicFrame>
        <p:nvGraphicFramePr>
          <p:cNvPr id="6" name="Diagram 6">
            <a:extLst>
              <a:ext uri="{FF2B5EF4-FFF2-40B4-BE49-F238E27FC236}">
                <a16:creationId xmlns:a16="http://schemas.microsoft.com/office/drawing/2014/main" id="{60C765E1-87FE-FA26-5139-36E44A29E8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9122898"/>
              </p:ext>
            </p:extLst>
          </p:nvPr>
        </p:nvGraphicFramePr>
        <p:xfrm>
          <a:off x="-11728734" y="1908484"/>
          <a:ext cx="11377613" cy="4210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A12D03-D49E-3069-8CA8-21B0F684D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DD8149-FA21-94D3-59F4-BD0DEBAD2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42</a:t>
            </a:fld>
            <a:endParaRPr lang="de-DE"/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42573AAD-314A-2F6B-A2BA-08C694BCDFC7}"/>
              </a:ext>
            </a:extLst>
          </p:cNvPr>
          <p:cNvSpPr/>
          <p:nvPr/>
        </p:nvSpPr>
        <p:spPr>
          <a:xfrm>
            <a:off x="5214552" y="4201297"/>
            <a:ext cx="1111603" cy="2313916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7868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9E23600-410B-182D-6876-E823C3C1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381440-CB5B-3C07-BCE2-FA866C9C6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43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EC51E62-AF43-2CF9-5945-D5BC3D58F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/>
              <a:t>Was ist Regression?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Vertical Text Placeholder 4">
                <a:extLst>
                  <a:ext uri="{FF2B5EF4-FFF2-40B4-BE49-F238E27FC236}">
                    <a16:creationId xmlns:a16="http://schemas.microsoft.com/office/drawing/2014/main" id="{CBE04F93-3167-1126-6D7C-9178720F2497}"/>
                  </a:ext>
                </a:extLst>
              </p:cNvPr>
              <p:cNvSpPr>
                <a:spLocks noGrp="1"/>
              </p:cNvSpPr>
              <p:nvPr>
                <p:ph type="body" orient="vert" idx="13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Vorhersage </a:t>
                </a:r>
                <a:r>
                  <a:rPr lang="en-US" err="1"/>
                  <a:t>eines</a:t>
                </a:r>
                <a:r>
                  <a:rPr lang="en-US"/>
                  <a:t> </a:t>
                </a:r>
                <a:r>
                  <a:rPr lang="en-US" err="1"/>
                  <a:t>Zahlenwertes</a:t>
                </a:r>
                <a:r>
                  <a:rPr lang="en-US"/>
                  <a:t> </a:t>
                </a:r>
                <a:r>
                  <a:rPr lang="en-US" err="1"/>
                  <a:t>anhand</a:t>
                </a:r>
                <a:r>
                  <a:rPr lang="en-US"/>
                  <a:t> von </a:t>
                </a:r>
                <a:r>
                  <a:rPr lang="en-US" err="1"/>
                  <a:t>Daten</a:t>
                </a:r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err="1"/>
                  <a:t>Habt</a:t>
                </a:r>
                <a:r>
                  <a:rPr lang="en-US"/>
                  <a:t> </a:t>
                </a:r>
                <a:r>
                  <a:rPr lang="en-US" err="1"/>
                  <a:t>ihr</a:t>
                </a:r>
                <a:r>
                  <a:rPr lang="en-US"/>
                  <a:t> alle </a:t>
                </a:r>
                <a:r>
                  <a:rPr lang="en-US" err="1"/>
                  <a:t>schon</a:t>
                </a:r>
                <a:r>
                  <a:rPr lang="en-US"/>
                  <a:t> mal </a:t>
                </a:r>
                <a:r>
                  <a:rPr lang="en-US" err="1"/>
                  <a:t>gemacht</a:t>
                </a:r>
                <a:endParaRPr lang="en-US"/>
              </a:p>
              <a:p>
                <a:pPr marL="630903" lvl="1" indent="-342900">
                  <a:buFont typeface="Arial" panose="020B0604020202020204" pitchFamily="34" charset="0"/>
                  <a:buChar char="•"/>
                </a:pPr>
                <a:r>
                  <a:rPr lang="en-US"/>
                  <a:t>Z.B. </a:t>
                </a:r>
                <a:r>
                  <a:rPr lang="en-US" err="1"/>
                  <a:t>durch</a:t>
                </a:r>
                <a:r>
                  <a:rPr lang="en-US"/>
                  <a:t> </a:t>
                </a:r>
                <a:r>
                  <a:rPr lang="en-US" err="1"/>
                  <a:t>eine</a:t>
                </a:r>
                <a:r>
                  <a:rPr lang="en-US"/>
                  <a:t> </a:t>
                </a:r>
                <a:r>
                  <a:rPr lang="en-US" err="1"/>
                  <a:t>lineare</a:t>
                </a:r>
                <a:r>
                  <a:rPr lang="en-US"/>
                  <a:t> Regression:</a:t>
                </a:r>
                <a:br>
                  <a:rPr lang="en-US"/>
                </a:b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8" name="Vertical Text Placeholder 4">
                <a:extLst>
                  <a:ext uri="{FF2B5EF4-FFF2-40B4-BE49-F238E27FC236}">
                    <a16:creationId xmlns:a16="http://schemas.microsoft.com/office/drawing/2014/main" id="{CBE04F93-3167-1126-6D7C-9178720F24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3"/>
              </p:nvPr>
            </p:nvSpPr>
            <p:spPr>
              <a:blipFill>
                <a:blip r:embed="rId2"/>
                <a:stretch>
                  <a:fillRect l="-2310" t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feld 13">
            <a:extLst>
              <a:ext uri="{FF2B5EF4-FFF2-40B4-BE49-F238E27FC236}">
                <a16:creationId xmlns:a16="http://schemas.microsoft.com/office/drawing/2014/main" id="{CA83DB73-BA7D-E9D6-26CD-69C10894DE44}"/>
              </a:ext>
            </a:extLst>
          </p:cNvPr>
          <p:cNvSpPr txBox="1"/>
          <p:nvPr/>
        </p:nvSpPr>
        <p:spPr>
          <a:xfrm>
            <a:off x="8489574" y="5747507"/>
            <a:ext cx="27249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https://www.epoq.de/blog/supervised-learning-ki-modell/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279CA94-B708-E526-787D-5A9777266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043" y="2009259"/>
            <a:ext cx="4457446" cy="373824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DAD06E1-2233-365C-538D-8A402FB65989}"/>
              </a:ext>
            </a:extLst>
          </p:cNvPr>
          <p:cNvSpPr txBox="1"/>
          <p:nvPr/>
        </p:nvSpPr>
        <p:spPr>
          <a:xfrm>
            <a:off x="5457402" y="413867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Bias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97EBD26-4B5C-8BD6-CCEB-ECF7FB55DDE6}"/>
              </a:ext>
            </a:extLst>
          </p:cNvPr>
          <p:cNvSpPr txBox="1"/>
          <p:nvPr/>
        </p:nvSpPr>
        <p:spPr>
          <a:xfrm>
            <a:off x="4192149" y="5044685"/>
            <a:ext cx="1722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err="1"/>
              <a:t>Prädiktorwert</a:t>
            </a:r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132EE13-AE93-0EFB-DA42-ACB3DF5B69BE}"/>
              </a:ext>
            </a:extLst>
          </p:cNvPr>
          <p:cNvSpPr txBox="1"/>
          <p:nvPr/>
        </p:nvSpPr>
        <p:spPr>
          <a:xfrm>
            <a:off x="2502040" y="5313584"/>
            <a:ext cx="1403603" cy="376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Gewicht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3B8FD2C-39FE-D2B6-465C-E077189FB88F}"/>
              </a:ext>
            </a:extLst>
          </p:cNvPr>
          <p:cNvSpPr txBox="1"/>
          <p:nvPr/>
        </p:nvSpPr>
        <p:spPr>
          <a:xfrm>
            <a:off x="805219" y="4655623"/>
            <a:ext cx="1647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err="1"/>
              <a:t>Kriteriumswert</a:t>
            </a:r>
            <a:endParaRPr lang="de-DE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C7486D37-D764-298B-528D-198E9500252C}"/>
              </a:ext>
            </a:extLst>
          </p:cNvPr>
          <p:cNvCxnSpPr>
            <a:stCxn id="11" idx="0"/>
          </p:cNvCxnSpPr>
          <p:nvPr/>
        </p:nvCxnSpPr>
        <p:spPr>
          <a:xfrm flipV="1">
            <a:off x="1629042" y="4034118"/>
            <a:ext cx="1448845" cy="621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9DB8F128-1449-637E-0230-62D54C9FC70B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3203842" y="4023360"/>
            <a:ext cx="509040" cy="1290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76B30F7E-A378-1C71-6D39-54E97D4633B3}"/>
              </a:ext>
            </a:extLst>
          </p:cNvPr>
          <p:cNvCxnSpPr>
            <a:cxnSpLocks/>
          </p:cNvCxnSpPr>
          <p:nvPr/>
        </p:nvCxnSpPr>
        <p:spPr>
          <a:xfrm flipH="1" flipV="1">
            <a:off x="3970866" y="4023360"/>
            <a:ext cx="532295" cy="1001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927CDA4-8578-F272-4EAA-F96DDA1818E1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4582758" y="3878383"/>
            <a:ext cx="874644" cy="44495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7438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9E23600-410B-182D-6876-E823C3C1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381440-CB5B-3C07-BCE2-FA866C9C6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44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EC51E62-AF43-2CF9-5945-D5BC3D58F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/>
              <a:t>Klassifizierung vs. Regression</a:t>
            </a:r>
          </a:p>
        </p:txBody>
      </p:sp>
      <p:sp>
        <p:nvSpPr>
          <p:cNvPr id="11" name="Vertical Text Placeholder 4">
            <a:extLst>
              <a:ext uri="{FF2B5EF4-FFF2-40B4-BE49-F238E27FC236}">
                <a16:creationId xmlns:a16="http://schemas.microsoft.com/office/drawing/2014/main" id="{7E0CD247-0A73-AE6E-8326-51855AA4DD80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724866" y="1839580"/>
            <a:ext cx="7128933" cy="19811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sng" err="1"/>
              <a:t>Klassifizierung</a:t>
            </a:r>
            <a:r>
              <a:rPr lang="en-US"/>
              <a:t>:</a:t>
            </a:r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en-US" err="1"/>
              <a:t>Zielwert</a:t>
            </a:r>
            <a:r>
              <a:rPr lang="en-US"/>
              <a:t> is </a:t>
            </a:r>
            <a:r>
              <a:rPr lang="en-US" err="1"/>
              <a:t>diskret</a:t>
            </a:r>
            <a:r>
              <a:rPr lang="en-US"/>
              <a:t>/</a:t>
            </a:r>
            <a:r>
              <a:rPr lang="en-US" err="1"/>
              <a:t>abzählbar</a:t>
            </a:r>
            <a:endParaRPr lang="en-US"/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en-US"/>
              <a:t>Z.B </a:t>
            </a:r>
            <a:r>
              <a:rPr lang="en-US" err="1"/>
              <a:t>Banane</a:t>
            </a:r>
            <a:r>
              <a:rPr lang="en-US"/>
              <a:t> </a:t>
            </a:r>
            <a:r>
              <a:rPr lang="en-US" err="1"/>
              <a:t>oder</a:t>
            </a:r>
            <a:r>
              <a:rPr lang="en-US"/>
              <a:t> </a:t>
            </a:r>
            <a:r>
              <a:rPr lang="en-US" err="1"/>
              <a:t>Apfel</a:t>
            </a:r>
            <a:endParaRPr lang="en-US"/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en-US"/>
              <a:t>Z.B. Spam </a:t>
            </a:r>
            <a:r>
              <a:rPr lang="en-US" err="1"/>
              <a:t>oder</a:t>
            </a:r>
            <a:r>
              <a:rPr lang="en-US"/>
              <a:t> </a:t>
            </a:r>
            <a:r>
              <a:rPr lang="en-US" err="1"/>
              <a:t>nicht</a:t>
            </a:r>
            <a:r>
              <a:rPr lang="en-US"/>
              <a:t> Spam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A83DB73-BA7D-E9D6-26CD-69C10894DE44}"/>
              </a:ext>
            </a:extLst>
          </p:cNvPr>
          <p:cNvSpPr txBox="1"/>
          <p:nvPr/>
        </p:nvSpPr>
        <p:spPr>
          <a:xfrm>
            <a:off x="3781104" y="6287412"/>
            <a:ext cx="27249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https://www.epoq.de/blog/supervised-learning-ki-modell/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4AEEFBB-022A-2CCC-D144-7015FC85C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66" y="4109070"/>
            <a:ext cx="5405271" cy="2286064"/>
          </a:xfrm>
          <a:prstGeom prst="rect">
            <a:avLst/>
          </a:prstGeom>
        </p:spPr>
      </p:pic>
      <p:sp>
        <p:nvSpPr>
          <p:cNvPr id="12" name="Vertical Text Placeholder 4">
            <a:extLst>
              <a:ext uri="{FF2B5EF4-FFF2-40B4-BE49-F238E27FC236}">
                <a16:creationId xmlns:a16="http://schemas.microsoft.com/office/drawing/2014/main" id="{ADEE28C1-2693-7584-BD01-BDD0BEA9E176}"/>
              </a:ext>
            </a:extLst>
          </p:cNvPr>
          <p:cNvSpPr txBox="1">
            <a:spLocks/>
          </p:cNvSpPr>
          <p:nvPr/>
        </p:nvSpPr>
        <p:spPr>
          <a:xfrm>
            <a:off x="6833286" y="2842054"/>
            <a:ext cx="4950203" cy="280498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sng"/>
              <a:t>Regression</a:t>
            </a:r>
            <a:r>
              <a:rPr lang="en-US"/>
              <a:t>:</a:t>
            </a:r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en-US" err="1"/>
              <a:t>Zielwert</a:t>
            </a:r>
            <a:r>
              <a:rPr lang="en-US"/>
              <a:t> </a:t>
            </a:r>
            <a:r>
              <a:rPr lang="en-US" err="1"/>
              <a:t>ist</a:t>
            </a:r>
            <a:r>
              <a:rPr lang="en-US"/>
              <a:t> </a:t>
            </a:r>
            <a:r>
              <a:rPr lang="en-US" err="1"/>
              <a:t>reell</a:t>
            </a:r>
            <a:endParaRPr lang="en-US"/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en-US"/>
              <a:t>Z.B. </a:t>
            </a:r>
            <a:r>
              <a:rPr lang="en-US" err="1"/>
              <a:t>Bestimmung</a:t>
            </a:r>
            <a:r>
              <a:rPr lang="en-US"/>
              <a:t> des </a:t>
            </a:r>
            <a:r>
              <a:rPr lang="en-US" err="1"/>
              <a:t>Verkaufspreises</a:t>
            </a:r>
            <a:r>
              <a:rPr lang="en-US"/>
              <a:t> </a:t>
            </a:r>
            <a:r>
              <a:rPr lang="en-US" err="1"/>
              <a:t>einer</a:t>
            </a:r>
            <a:r>
              <a:rPr lang="en-US"/>
              <a:t> </a:t>
            </a:r>
            <a:r>
              <a:rPr lang="en-US" err="1"/>
              <a:t>Immobilie</a:t>
            </a:r>
            <a:endParaRPr lang="en-US"/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en-US"/>
              <a:t>Z.B. </a:t>
            </a:r>
            <a:r>
              <a:rPr lang="en-US" err="1"/>
              <a:t>Bestimmung</a:t>
            </a:r>
            <a:r>
              <a:rPr lang="en-US"/>
              <a:t> der </a:t>
            </a:r>
            <a:r>
              <a:rPr lang="en-US" err="1"/>
              <a:t>Anzahl</a:t>
            </a:r>
            <a:r>
              <a:rPr lang="en-US"/>
              <a:t> an </a:t>
            </a:r>
            <a:r>
              <a:rPr lang="en-US" err="1"/>
              <a:t>Festivalgästen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455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9E23600-410B-182D-6876-E823C3C1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381440-CB5B-3C07-BCE2-FA866C9C6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45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EC51E62-AF43-2CF9-5945-D5BC3D58F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/>
              <a:t>Lineare Regression vs.</a:t>
            </a:r>
            <a:br>
              <a:rPr lang="de-DE"/>
            </a:br>
            <a:r>
              <a:rPr lang="de-DE"/>
              <a:t>Multiple Lineare Regression</a:t>
            </a:r>
          </a:p>
        </p:txBody>
      </p:sp>
      <p:sp>
        <p:nvSpPr>
          <p:cNvPr id="18" name="Vertical Text Placeholder 4">
            <a:extLst>
              <a:ext uri="{FF2B5EF4-FFF2-40B4-BE49-F238E27FC236}">
                <a16:creationId xmlns:a16="http://schemas.microsoft.com/office/drawing/2014/main" id="{CBE04F93-3167-1126-6D7C-9178720F2497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406401" y="2752782"/>
            <a:ext cx="3664328" cy="298721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Ein </a:t>
            </a:r>
            <a:r>
              <a:rPr lang="en-US" err="1"/>
              <a:t>Prädiktor</a:t>
            </a:r>
            <a:r>
              <a:rPr lang="en-US"/>
              <a:t> </a:t>
            </a:r>
            <a:r>
              <a:rPr lang="en-US" err="1"/>
              <a:t>zur</a:t>
            </a:r>
            <a:r>
              <a:rPr lang="en-US"/>
              <a:t> </a:t>
            </a:r>
            <a:r>
              <a:rPr lang="en-US" err="1"/>
              <a:t>Bestimmung</a:t>
            </a:r>
            <a:r>
              <a:rPr lang="en-US"/>
              <a:t> </a:t>
            </a:r>
            <a:r>
              <a:rPr lang="en-US" err="1"/>
              <a:t>eines</a:t>
            </a:r>
            <a:r>
              <a:rPr lang="en-US"/>
              <a:t> </a:t>
            </a:r>
            <a:r>
              <a:rPr lang="en-US" err="1"/>
              <a:t>Kriteriums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err="1"/>
              <a:t>Mehrere</a:t>
            </a:r>
            <a:r>
              <a:rPr lang="en-US"/>
              <a:t> </a:t>
            </a:r>
            <a:r>
              <a:rPr lang="en-US" err="1"/>
              <a:t>Prädiktoren</a:t>
            </a:r>
            <a:r>
              <a:rPr lang="en-US"/>
              <a:t> </a:t>
            </a:r>
            <a:r>
              <a:rPr lang="en-US" err="1"/>
              <a:t>zur</a:t>
            </a:r>
            <a:r>
              <a:rPr lang="en-US"/>
              <a:t> </a:t>
            </a:r>
            <a:r>
              <a:rPr lang="en-US" err="1"/>
              <a:t>Bestimmung</a:t>
            </a:r>
            <a:r>
              <a:rPr lang="en-US"/>
              <a:t> </a:t>
            </a:r>
            <a:r>
              <a:rPr lang="en-US" err="1"/>
              <a:t>eines</a:t>
            </a:r>
            <a:r>
              <a:rPr lang="en-US"/>
              <a:t> </a:t>
            </a:r>
            <a:r>
              <a:rPr lang="en-US" err="1"/>
              <a:t>Kriteriums</a:t>
            </a:r>
            <a:endParaRPr lang="en-US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A83DB73-BA7D-E9D6-26CD-69C10894DE44}"/>
              </a:ext>
            </a:extLst>
          </p:cNvPr>
          <p:cNvSpPr txBox="1"/>
          <p:nvPr/>
        </p:nvSpPr>
        <p:spPr>
          <a:xfrm>
            <a:off x="4549398" y="5524557"/>
            <a:ext cx="27249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>
                <a:solidFill>
                  <a:schemeClr val="tx1">
                    <a:lumMod val="50000"/>
                    <a:lumOff val="50000"/>
                  </a:schemeClr>
                </a:solidFill>
              </a:rPr>
              <a:t>https://datatab.de/tutorial/lineare-regression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46DCC7F-02B1-9228-30BA-681C347C9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398" y="2752782"/>
            <a:ext cx="7143750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9437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5814CD9-9D42-2B05-ACC5-041656279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/>
              <a:t>Wozu braucht man Regression?</a:t>
            </a:r>
            <a:br>
              <a:rPr lang="de-DE"/>
            </a:br>
            <a:r>
              <a:rPr lang="de-DE"/>
              <a:t>Wo könntet ihr Regression anwenden?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11EB639-B5B4-1898-F95C-251276CDC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042D58A7-C2EC-9F84-E3CE-85BD7EE6A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5584A6D9-F076-4F89-ADA2-89BAF04B4266}" type="slidenum">
              <a:rPr lang="de-DE" smtClean="0"/>
              <a:pPr>
                <a:spcAft>
                  <a:spcPts val="600"/>
                </a:spcAft>
              </a:pPr>
              <a:t>46</a:t>
            </a:fld>
            <a:endParaRPr lang="de-DE"/>
          </a:p>
        </p:txBody>
      </p:sp>
      <p:sp>
        <p:nvSpPr>
          <p:cNvPr id="3" name="Foliennummernplatzhalter 2" hidden="1">
            <a:extLst>
              <a:ext uri="{FF2B5EF4-FFF2-40B4-BE49-F238E27FC236}">
                <a16:creationId xmlns:a16="http://schemas.microsoft.com/office/drawing/2014/main" id="{41447556-7388-EBA5-38AD-B38EA612C94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1763" y="6515100"/>
            <a:ext cx="1900237" cy="2159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46</a:t>
            </a:fld>
            <a:endParaRPr lang="de-DE"/>
          </a:p>
        </p:txBody>
      </p:sp>
      <p:pic>
        <p:nvPicPr>
          <p:cNvPr id="8" name="Picture 6" descr="Hölzerne Menschengestalt">
            <a:extLst>
              <a:ext uri="{FF2B5EF4-FFF2-40B4-BE49-F238E27FC236}">
                <a16:creationId xmlns:a16="http://schemas.microsoft.com/office/drawing/2014/main" id="{DED16DF4-37DE-5D5F-D830-8E4FA4596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3" r="1" b="44129"/>
          <a:stretch/>
        </p:blipFill>
        <p:spPr>
          <a:xfrm>
            <a:off x="406402" y="2033591"/>
            <a:ext cx="11377084" cy="42100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07007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11EB639-B5B4-1898-F95C-251276CDC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1447556-7388-EBA5-38AD-B38EA612C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47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5814CD9-9D42-2B05-ACC5-041656279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Wozu braucht man Regression?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2967FA9-0661-4748-EBFA-ED131685EFA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Vorhersage für Anzahl an Menschen bei einem Festival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Wettervorhersage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Einnahmen vorhersagen anhand von Werbeausgaben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Benötigte Medikamentendosis anhand von Blutdruck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Vorhersage von Spielerleistung anhand von Trainingsdaten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219097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BBAE66-5AC8-C73F-4E4A-C4DEA88F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/>
              <a:t>Wo </a:t>
            </a:r>
            <a:r>
              <a:rPr lang="en-US" err="1"/>
              <a:t>befinden</a:t>
            </a:r>
            <a:r>
              <a:rPr lang="en-US"/>
              <a:t> </a:t>
            </a:r>
            <a:r>
              <a:rPr lang="en-US" err="1"/>
              <a:t>wir</a:t>
            </a:r>
            <a:r>
              <a:rPr lang="en-US"/>
              <a:t> </a:t>
            </a:r>
            <a:r>
              <a:rPr lang="en-US" err="1"/>
              <a:t>uns</a:t>
            </a:r>
            <a:r>
              <a:rPr lang="en-US"/>
              <a:t>?</a:t>
            </a:r>
          </a:p>
        </p:txBody>
      </p:sp>
      <p:graphicFrame>
        <p:nvGraphicFramePr>
          <p:cNvPr id="6" name="Diagram 6">
            <a:extLst>
              <a:ext uri="{FF2B5EF4-FFF2-40B4-BE49-F238E27FC236}">
                <a16:creationId xmlns:a16="http://schemas.microsoft.com/office/drawing/2014/main" id="{60C765E1-87FE-FA26-5139-36E44A29E80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11728734" y="1908484"/>
          <a:ext cx="11377613" cy="4210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A12D03-D49E-3069-8CA8-21B0F684D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DD8149-FA21-94D3-59F4-BD0DEBAD2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48</a:t>
            </a:fld>
            <a:endParaRPr lang="de-DE"/>
          </a:p>
        </p:txBody>
      </p:sp>
      <p:pic>
        <p:nvPicPr>
          <p:cNvPr id="8" name="Grafik 7" descr="Ein Bild, das Screenshot, Rechteck, Quadrat, Design enthält.&#10;&#10;Automatisch generierte Beschreibung">
            <a:extLst>
              <a:ext uri="{FF2B5EF4-FFF2-40B4-BE49-F238E27FC236}">
                <a16:creationId xmlns:a16="http://schemas.microsoft.com/office/drawing/2014/main" id="{31F2DE29-1003-C512-B273-89EEFE961FA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877" y="1906795"/>
            <a:ext cx="5530556" cy="4492482"/>
          </a:xfrm>
          <a:prstGeom prst="rect">
            <a:avLst/>
          </a:prstGeom>
        </p:spPr>
      </p:pic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42573AAD-314A-2F6B-A2BA-08C694BCDFC7}"/>
              </a:ext>
            </a:extLst>
          </p:cNvPr>
          <p:cNvSpPr/>
          <p:nvPr/>
        </p:nvSpPr>
        <p:spPr>
          <a:xfrm>
            <a:off x="5539145" y="4071067"/>
            <a:ext cx="980925" cy="2328209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914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2388557-4AE5-2B75-FBB3-0E1FA0FFD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C84B071-791B-93F5-264F-DB770F4B2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5</a:t>
            </a:fld>
            <a:endParaRPr lang="de-DE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92990882-C9C6-F33C-21AA-B457C440050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498379" y="2586819"/>
          <a:ext cx="5689595" cy="3678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itel 3">
            <a:extLst>
              <a:ext uri="{FF2B5EF4-FFF2-40B4-BE49-F238E27FC236}">
                <a16:creationId xmlns:a16="http://schemas.microsoft.com/office/drawing/2014/main" id="{F50A4DC4-3145-DA4F-0843-F7F785664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898525"/>
            <a:ext cx="11377613" cy="863600"/>
          </a:xfrm>
        </p:spPr>
        <p:txBody>
          <a:bodyPr anchor="t">
            <a:normAutofit/>
          </a:bodyPr>
          <a:lstStyle/>
          <a:p>
            <a:r>
              <a:rPr lang="de-DE" dirty="0"/>
              <a:t>KI vs. ML VS. DL</a:t>
            </a:r>
          </a:p>
        </p:txBody>
      </p:sp>
      <p:sp>
        <p:nvSpPr>
          <p:cNvPr id="8" name="Vertical Text Placeholder 4">
            <a:extLst>
              <a:ext uri="{FF2B5EF4-FFF2-40B4-BE49-F238E27FC236}">
                <a16:creationId xmlns:a16="http://schemas.microsoft.com/office/drawing/2014/main" id="{95AEF434-792A-A1D8-01DC-D8E89273F9B2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4972842" y="2147503"/>
            <a:ext cx="6091345" cy="1691839"/>
          </a:xfrm>
        </p:spPr>
        <p:txBody>
          <a:bodyPr/>
          <a:lstStyle/>
          <a:p>
            <a:r>
              <a:rPr lang="de-DE" b="1" dirty="0"/>
              <a:t>Neuronale Netze &amp; Deep Learning:</a:t>
            </a:r>
          </a:p>
          <a:p>
            <a:endParaRPr lang="de-DE" b="1" dirty="0"/>
          </a:p>
          <a:p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4261D32-E16B-AE89-D8B5-0CE66677854F}"/>
              </a:ext>
            </a:extLst>
          </p:cNvPr>
          <p:cNvSpPr txBox="1"/>
          <p:nvPr/>
        </p:nvSpPr>
        <p:spPr>
          <a:xfrm>
            <a:off x="5496716" y="2502170"/>
            <a:ext cx="5916031" cy="2534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Tiefe künstliche neuronale Netzwerke werden zum Lernen eingesetzt</a:t>
            </a:r>
          </a:p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Diese bestehen aus einzelnen Units, die den Neuronen menschlicher Lebewesen nachempfunden sind.</a:t>
            </a:r>
          </a:p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9217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5">
            <a:extLst>
              <a:ext uri="{FF2B5EF4-FFF2-40B4-BE49-F238E27FC236}">
                <a16:creationId xmlns:a16="http://schemas.microsoft.com/office/drawing/2014/main" id="{059C67C7-C496-C205-C29A-18E1BAB24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986"/>
          <a:stretch/>
        </p:blipFill>
        <p:spPr>
          <a:xfrm>
            <a:off x="20" y="1247779"/>
            <a:ext cx="12191980" cy="5610225"/>
          </a:xfrm>
          <a:prstGeom prst="rect">
            <a:avLst/>
          </a:prstGeom>
          <a:noFill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531E13-8928-A3D1-49DA-DBA272E9EF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r>
              <a:rPr lang="de-DE" dirty="0"/>
              <a:t>Einführung in die Künstliche </a:t>
            </a:r>
            <a:r>
              <a:rPr lang="de-DE" dirty="0" err="1"/>
              <a:t>intelligenz</a:t>
            </a:r>
            <a:r>
              <a:rPr lang="de-DE" dirty="0"/>
              <a:t> 2</a:t>
            </a:r>
          </a:p>
        </p:txBody>
      </p:sp>
      <p:sp>
        <p:nvSpPr>
          <p:cNvPr id="13" name="Vertical Text Placeholder 4">
            <a:extLst>
              <a:ext uri="{FF2B5EF4-FFF2-40B4-BE49-F238E27FC236}">
                <a16:creationId xmlns:a16="http://schemas.microsoft.com/office/drawing/2014/main" id="{C934ABE0-719F-29CD-1C7F-414DBB0F1363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7E16D7-13DA-6D01-AA8D-EB5A81C1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6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D462EBF-3C3F-75A1-1C27-F94CA19F07B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793875" y="6372225"/>
            <a:ext cx="10398125" cy="252413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Seminarkurs KI – gemeinsam – Einführung in die KI 2</a:t>
            </a:r>
          </a:p>
        </p:txBody>
      </p:sp>
    </p:spTree>
    <p:extLst>
      <p:ext uri="{BB962C8B-B14F-4D97-AF65-F5344CB8AC3E}">
        <p14:creationId xmlns:p14="http://schemas.microsoft.com/office/powerpoint/2010/main" val="10649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11353DE-FBBC-3C09-A5D2-67336911C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4829E83-7916-36D7-9553-CD8FB192E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7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394B16-D836-19E5-F7AA-7A567E08E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/>
              <a:t>Neuronale Netze</a:t>
            </a:r>
            <a:br>
              <a:rPr lang="de-DE"/>
            </a:br>
            <a:r>
              <a:rPr lang="de-DE"/>
              <a:t>Am Beispiel binäre Klassifikation</a:t>
            </a:r>
          </a:p>
        </p:txBody>
      </p:sp>
      <p:pic>
        <p:nvPicPr>
          <p:cNvPr id="7" name="Grafik 6">
            <a:hlinkClick r:id="rId3"/>
            <a:extLst>
              <a:ext uri="{FF2B5EF4-FFF2-40B4-BE49-F238E27FC236}">
                <a16:creationId xmlns:a16="http://schemas.microsoft.com/office/drawing/2014/main" id="{6A7670A0-A568-77DF-EF16-28615B9C4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849" y="2033591"/>
            <a:ext cx="7906196" cy="4210049"/>
          </a:xfrm>
          <a:prstGeom prst="rect">
            <a:avLst/>
          </a:prstGeom>
          <a:noFill/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3707D14-C8BC-5C74-E6F9-1AFFEC5E975C}"/>
              </a:ext>
            </a:extLst>
          </p:cNvPr>
          <p:cNvSpPr txBox="1"/>
          <p:nvPr/>
        </p:nvSpPr>
        <p:spPr>
          <a:xfrm>
            <a:off x="3523197" y="6058974"/>
            <a:ext cx="51435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https://studyflix.de/informatik/neuronale-netze-4297</a:t>
            </a:r>
          </a:p>
        </p:txBody>
      </p:sp>
    </p:spTree>
    <p:extLst>
      <p:ext uri="{BB962C8B-B14F-4D97-AF65-F5344CB8AC3E}">
        <p14:creationId xmlns:p14="http://schemas.microsoft.com/office/powerpoint/2010/main" val="2201659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26B0CFE-550F-EF00-42A7-24720AC2F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F55CD98-DB79-E5C8-E437-67BE39AE3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8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15B3BAA-70A8-7FFE-A915-F65B87A0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Künstliche VS Biologische Neuronen </a:t>
            </a:r>
          </a:p>
        </p:txBody>
      </p:sp>
      <p:pic>
        <p:nvPicPr>
          <p:cNvPr id="1028" name="Picture 4" descr="Artificial Neural Networks Applications and Algorithms">
            <a:extLst>
              <a:ext uri="{FF2B5EF4-FFF2-40B4-BE49-F238E27FC236}">
                <a16:creationId xmlns:a16="http://schemas.microsoft.com/office/drawing/2014/main" id="{F1D4D95F-A334-8E1C-C23A-59CC15522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223" y="1846599"/>
            <a:ext cx="4669499" cy="198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647B2541-0382-3B47-5DA8-E1A975803DEB}"/>
              </a:ext>
            </a:extLst>
          </p:cNvPr>
          <p:cNvSpPr txBox="1"/>
          <p:nvPr/>
        </p:nvSpPr>
        <p:spPr>
          <a:xfrm>
            <a:off x="3692222" y="3831136"/>
            <a:ext cx="51435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https://www.xenonstack.com/hubfs/xenonstack-parts-of-biological-neuron.png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Ellipse 17">
                <a:extLst>
                  <a:ext uri="{FF2B5EF4-FFF2-40B4-BE49-F238E27FC236}">
                    <a16:creationId xmlns:a16="http://schemas.microsoft.com/office/drawing/2014/main" id="{ED947528-E413-D300-833F-624FC9B822D3}"/>
                  </a:ext>
                </a:extLst>
              </p:cNvPr>
              <p:cNvSpPr/>
              <p:nvPr/>
            </p:nvSpPr>
            <p:spPr>
              <a:xfrm>
                <a:off x="5708886" y="5073625"/>
                <a:ext cx="756000" cy="756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∑ |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8" name="Ellipse 17">
                <a:extLst>
                  <a:ext uri="{FF2B5EF4-FFF2-40B4-BE49-F238E27FC236}">
                    <a16:creationId xmlns:a16="http://schemas.microsoft.com/office/drawing/2014/main" id="{ED947528-E413-D300-833F-624FC9B822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886" y="5073625"/>
                <a:ext cx="756000" cy="7560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4BE36DFF-C7CA-D5EC-D454-A3ADD53683C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5065914" y="4690001"/>
            <a:ext cx="753686" cy="494338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DB62A649-113C-AAF3-64B8-760A14D287AA}"/>
              </a:ext>
            </a:extLst>
          </p:cNvPr>
          <p:cNvCxnSpPr>
            <a:cxnSpLocks/>
          </p:cNvCxnSpPr>
          <p:nvPr/>
        </p:nvCxnSpPr>
        <p:spPr>
          <a:xfrm>
            <a:off x="5065914" y="5451625"/>
            <a:ext cx="641919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1CECE534-229F-6B01-34BE-903BD2415A28}"/>
              </a:ext>
            </a:extLst>
          </p:cNvPr>
          <p:cNvCxnSpPr>
            <a:cxnSpLocks/>
          </p:cNvCxnSpPr>
          <p:nvPr/>
        </p:nvCxnSpPr>
        <p:spPr>
          <a:xfrm flipV="1">
            <a:off x="5065914" y="5726701"/>
            <a:ext cx="753686" cy="494338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4F3FF6E5-07FF-1F9E-4A62-BE921772CD2B}"/>
                  </a:ext>
                </a:extLst>
              </p:cNvPr>
              <p:cNvSpPr txBox="1"/>
              <p:nvPr/>
            </p:nvSpPr>
            <p:spPr>
              <a:xfrm>
                <a:off x="4652098" y="4443710"/>
                <a:ext cx="4805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4F3FF6E5-07FF-1F9E-4A62-BE921772C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098" y="4443710"/>
                <a:ext cx="48056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5E28F881-C6C1-7A0E-2E23-A6725D90FD7A}"/>
                  </a:ext>
                </a:extLst>
              </p:cNvPr>
              <p:cNvSpPr txBox="1"/>
              <p:nvPr/>
            </p:nvSpPr>
            <p:spPr>
              <a:xfrm>
                <a:off x="4652097" y="5245964"/>
                <a:ext cx="4805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5E28F881-C6C1-7A0E-2E23-A6725D90F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097" y="5245964"/>
                <a:ext cx="480561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AEAEB947-1626-48F6-DF57-8836C4929669}"/>
                  </a:ext>
                </a:extLst>
              </p:cNvPr>
              <p:cNvSpPr txBox="1"/>
              <p:nvPr/>
            </p:nvSpPr>
            <p:spPr>
              <a:xfrm>
                <a:off x="4652097" y="6048218"/>
                <a:ext cx="4805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AEAEB947-1626-48F6-DF57-8836C4929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097" y="6048218"/>
                <a:ext cx="48056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1248E61C-7FF0-CC24-0F21-C2ED9CDEF2DF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6464886" y="5451625"/>
            <a:ext cx="716829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EDA15C65-BFE9-7D7E-5256-2FAE27921214}"/>
                  </a:ext>
                </a:extLst>
              </p:cNvPr>
              <p:cNvSpPr txBox="1"/>
              <p:nvPr/>
            </p:nvSpPr>
            <p:spPr>
              <a:xfrm>
                <a:off x="7154306" y="5245964"/>
                <a:ext cx="3744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EDA15C65-BFE9-7D7E-5256-2FAE27921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306" y="5245964"/>
                <a:ext cx="374482" cy="369332"/>
              </a:xfrm>
              <a:prstGeom prst="rect">
                <a:avLst/>
              </a:prstGeom>
              <a:blipFill>
                <a:blip r:embed="rId8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F3F49832-8E72-3A7D-4063-EF7E1F9D28BF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6086886" y="5829625"/>
            <a:ext cx="0" cy="391414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4" name="Textfeld 1023">
                <a:extLst>
                  <a:ext uri="{FF2B5EF4-FFF2-40B4-BE49-F238E27FC236}">
                    <a16:creationId xmlns:a16="http://schemas.microsoft.com/office/drawing/2014/main" id="{62C6EFC6-86CD-B84B-AFBC-C0F485601DA6}"/>
                  </a:ext>
                </a:extLst>
              </p:cNvPr>
              <p:cNvSpPr txBox="1"/>
              <p:nvPr/>
            </p:nvSpPr>
            <p:spPr>
              <a:xfrm>
                <a:off x="5846605" y="6180968"/>
                <a:ext cx="4805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sz="1400" i="1" dirty="0"/>
              </a:p>
            </p:txBody>
          </p:sp>
        </mc:Choice>
        <mc:Fallback xmlns="">
          <p:sp>
            <p:nvSpPr>
              <p:cNvPr id="1024" name="Textfeld 1023">
                <a:extLst>
                  <a:ext uri="{FF2B5EF4-FFF2-40B4-BE49-F238E27FC236}">
                    <a16:creationId xmlns:a16="http://schemas.microsoft.com/office/drawing/2014/main" id="{62C6EFC6-86CD-B84B-AFBC-C0F485601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605" y="6180968"/>
                <a:ext cx="480561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5" name="Textfeld 1024">
                <a:extLst>
                  <a:ext uri="{FF2B5EF4-FFF2-40B4-BE49-F238E27FC236}">
                    <a16:creationId xmlns:a16="http://schemas.microsoft.com/office/drawing/2014/main" id="{E7F4E664-9F13-CCFB-2D9B-2914A4052352}"/>
                  </a:ext>
                </a:extLst>
              </p:cNvPr>
              <p:cNvSpPr txBox="1"/>
              <p:nvPr/>
            </p:nvSpPr>
            <p:spPr>
              <a:xfrm>
                <a:off x="5306194" y="5924441"/>
                <a:ext cx="4805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1400" i="1" dirty="0"/>
              </a:p>
            </p:txBody>
          </p:sp>
        </mc:Choice>
        <mc:Fallback xmlns="">
          <p:sp>
            <p:nvSpPr>
              <p:cNvPr id="1025" name="Textfeld 1024">
                <a:extLst>
                  <a:ext uri="{FF2B5EF4-FFF2-40B4-BE49-F238E27FC236}">
                    <a16:creationId xmlns:a16="http://schemas.microsoft.com/office/drawing/2014/main" id="{E7F4E664-9F13-CCFB-2D9B-2914A4052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194" y="5924441"/>
                <a:ext cx="480561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7" name="Textfeld 1026">
                <a:extLst>
                  <a:ext uri="{FF2B5EF4-FFF2-40B4-BE49-F238E27FC236}">
                    <a16:creationId xmlns:a16="http://schemas.microsoft.com/office/drawing/2014/main" id="{6800749B-4162-1C14-7B2D-F28EF348FFC1}"/>
                  </a:ext>
                </a:extLst>
              </p:cNvPr>
              <p:cNvSpPr txBox="1"/>
              <p:nvPr/>
            </p:nvSpPr>
            <p:spPr>
              <a:xfrm>
                <a:off x="5147120" y="5416180"/>
                <a:ext cx="4805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 i="1" dirty="0"/>
              </a:p>
            </p:txBody>
          </p:sp>
        </mc:Choice>
        <mc:Fallback xmlns="">
          <p:sp>
            <p:nvSpPr>
              <p:cNvPr id="1027" name="Textfeld 1026">
                <a:extLst>
                  <a:ext uri="{FF2B5EF4-FFF2-40B4-BE49-F238E27FC236}">
                    <a16:creationId xmlns:a16="http://schemas.microsoft.com/office/drawing/2014/main" id="{6800749B-4162-1C14-7B2D-F28EF348F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120" y="5416180"/>
                <a:ext cx="480561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9" name="Textfeld 1028">
                <a:extLst>
                  <a:ext uri="{FF2B5EF4-FFF2-40B4-BE49-F238E27FC236}">
                    <a16:creationId xmlns:a16="http://schemas.microsoft.com/office/drawing/2014/main" id="{92FA8EFD-2DC7-7257-08FB-BB25999048C0}"/>
                  </a:ext>
                </a:extLst>
              </p:cNvPr>
              <p:cNvSpPr txBox="1"/>
              <p:nvPr/>
            </p:nvSpPr>
            <p:spPr>
              <a:xfrm>
                <a:off x="5132658" y="4849940"/>
                <a:ext cx="4805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 i="1" dirty="0"/>
              </a:p>
            </p:txBody>
          </p:sp>
        </mc:Choice>
        <mc:Fallback xmlns="">
          <p:sp>
            <p:nvSpPr>
              <p:cNvPr id="1029" name="Textfeld 1028">
                <a:extLst>
                  <a:ext uri="{FF2B5EF4-FFF2-40B4-BE49-F238E27FC236}">
                    <a16:creationId xmlns:a16="http://schemas.microsoft.com/office/drawing/2014/main" id="{92FA8EFD-2DC7-7257-08FB-BB2599904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658" y="4849940"/>
                <a:ext cx="480561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0" name="Textfeld 1029">
            <a:extLst>
              <a:ext uri="{FF2B5EF4-FFF2-40B4-BE49-F238E27FC236}">
                <a16:creationId xmlns:a16="http://schemas.microsoft.com/office/drawing/2014/main" id="{9212268D-3598-4148-464D-8247B39FBBD9}"/>
              </a:ext>
            </a:extLst>
          </p:cNvPr>
          <p:cNvSpPr txBox="1"/>
          <p:nvPr/>
        </p:nvSpPr>
        <p:spPr>
          <a:xfrm>
            <a:off x="4677121" y="4175563"/>
            <a:ext cx="31737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/>
              <a:t>Artificial</a:t>
            </a:r>
            <a:r>
              <a:rPr lang="de-DE" sz="1600" dirty="0"/>
              <a:t> Neuron</a:t>
            </a:r>
          </a:p>
        </p:txBody>
      </p:sp>
    </p:spTree>
    <p:extLst>
      <p:ext uri="{BB962C8B-B14F-4D97-AF65-F5344CB8AC3E}">
        <p14:creationId xmlns:p14="http://schemas.microsoft.com/office/powerpoint/2010/main" val="2525673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26B0CFE-550F-EF00-42A7-24720AC2F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F55CD98-DB79-E5C8-E437-67BE39AE3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9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15B3BAA-70A8-7FFE-A915-F65B87A0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Aufbau eines künstlichen Neuronalen </a:t>
            </a:r>
            <a:r>
              <a:rPr lang="de-DE" dirty="0" err="1"/>
              <a:t>netzwerks</a:t>
            </a:r>
            <a:r>
              <a:rPr lang="de-DE" dirty="0"/>
              <a:t> 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AEC30EF-7089-A49B-766B-EB70A30E0157}"/>
              </a:ext>
            </a:extLst>
          </p:cNvPr>
          <p:cNvGrpSpPr/>
          <p:nvPr/>
        </p:nvGrpSpPr>
        <p:grpSpPr>
          <a:xfrm>
            <a:off x="4259810" y="3429000"/>
            <a:ext cx="4055841" cy="2567132"/>
            <a:chOff x="4259810" y="3429000"/>
            <a:chExt cx="4055841" cy="2567132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6FDD8B32-7466-958E-3303-C7D003597E4B}"/>
                </a:ext>
              </a:extLst>
            </p:cNvPr>
            <p:cNvSpPr/>
            <p:nvPr/>
          </p:nvSpPr>
          <p:spPr>
            <a:xfrm>
              <a:off x="4650190" y="3941200"/>
              <a:ext cx="504000" cy="50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667B5AE4-A5B8-DD26-E62D-0C3134DF044E}"/>
                </a:ext>
              </a:extLst>
            </p:cNvPr>
            <p:cNvSpPr/>
            <p:nvPr/>
          </p:nvSpPr>
          <p:spPr>
            <a:xfrm>
              <a:off x="4650190" y="4716666"/>
              <a:ext cx="504000" cy="50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417C8C34-DAD6-69E5-4E0E-A9534B21E318}"/>
                </a:ext>
              </a:extLst>
            </p:cNvPr>
            <p:cNvSpPr/>
            <p:nvPr/>
          </p:nvSpPr>
          <p:spPr>
            <a:xfrm>
              <a:off x="4650190" y="5492132"/>
              <a:ext cx="504000" cy="50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68166B65-20CD-D15E-DDA2-CDECF921B6D6}"/>
                </a:ext>
              </a:extLst>
            </p:cNvPr>
            <p:cNvSpPr/>
            <p:nvPr/>
          </p:nvSpPr>
          <p:spPr>
            <a:xfrm>
              <a:off x="5963945" y="4334993"/>
              <a:ext cx="504000" cy="50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F43016A6-1BA0-9F0F-5A31-4EA14E256E75}"/>
                </a:ext>
              </a:extLst>
            </p:cNvPr>
            <p:cNvSpPr/>
            <p:nvPr/>
          </p:nvSpPr>
          <p:spPr>
            <a:xfrm>
              <a:off x="5963945" y="5110459"/>
              <a:ext cx="504000" cy="50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CF0A135C-CAB0-32F9-EF6E-DB5DCEF98304}"/>
                </a:ext>
              </a:extLst>
            </p:cNvPr>
            <p:cNvCxnSpPr>
              <a:stCxn id="6" idx="6"/>
              <a:endCxn id="10" idx="2"/>
            </p:cNvCxnSpPr>
            <p:nvPr/>
          </p:nvCxnSpPr>
          <p:spPr>
            <a:xfrm>
              <a:off x="5154190" y="4193200"/>
              <a:ext cx="809755" cy="39379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C51C62B9-02E8-7150-A80B-A42A2B9278A6}"/>
                </a:ext>
              </a:extLst>
            </p:cNvPr>
            <p:cNvCxnSpPr>
              <a:cxnSpLocks/>
              <a:stCxn id="6" idx="6"/>
              <a:endCxn id="11" idx="2"/>
            </p:cNvCxnSpPr>
            <p:nvPr/>
          </p:nvCxnSpPr>
          <p:spPr>
            <a:xfrm>
              <a:off x="5154190" y="4193200"/>
              <a:ext cx="809755" cy="116925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B41A8CBE-C3B9-F0D5-EA3F-530D69E3629D}"/>
                </a:ext>
              </a:extLst>
            </p:cNvPr>
            <p:cNvSpPr/>
            <p:nvPr/>
          </p:nvSpPr>
          <p:spPr>
            <a:xfrm>
              <a:off x="7277700" y="3941200"/>
              <a:ext cx="504000" cy="504000"/>
            </a:xfrm>
            <a:prstGeom prst="ellipse">
              <a:avLst/>
            </a:prstGeom>
            <a:solidFill>
              <a:srgbClr val="00D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2C2BDB33-8F1B-1E0D-4D6C-FAED033DD848}"/>
                </a:ext>
              </a:extLst>
            </p:cNvPr>
            <p:cNvSpPr/>
            <p:nvPr/>
          </p:nvSpPr>
          <p:spPr>
            <a:xfrm>
              <a:off x="7277700" y="4716666"/>
              <a:ext cx="504000" cy="504000"/>
            </a:xfrm>
            <a:prstGeom prst="ellipse">
              <a:avLst/>
            </a:prstGeom>
            <a:solidFill>
              <a:srgbClr val="00D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F7477DBF-73FA-1800-CE0F-2027A986A6EE}"/>
                </a:ext>
              </a:extLst>
            </p:cNvPr>
            <p:cNvSpPr/>
            <p:nvPr/>
          </p:nvSpPr>
          <p:spPr>
            <a:xfrm>
              <a:off x="7277700" y="5492132"/>
              <a:ext cx="504000" cy="504000"/>
            </a:xfrm>
            <a:prstGeom prst="ellipse">
              <a:avLst/>
            </a:prstGeom>
            <a:solidFill>
              <a:srgbClr val="00D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78998ED6-CA64-F4E0-03CE-3F7A7585ACF6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 flipV="1">
              <a:off x="5154190" y="4586993"/>
              <a:ext cx="809755" cy="38167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394F676D-103B-DD67-CA90-26816374ED9C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 flipV="1">
              <a:off x="5154190" y="5362459"/>
              <a:ext cx="809755" cy="38167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599FF9E9-8759-DC28-C726-113DCFCD0EA4}"/>
                </a:ext>
              </a:extLst>
            </p:cNvPr>
            <p:cNvCxnSpPr>
              <a:cxnSpLocks/>
              <a:stCxn id="8" idx="6"/>
              <a:endCxn id="11" idx="2"/>
            </p:cNvCxnSpPr>
            <p:nvPr/>
          </p:nvCxnSpPr>
          <p:spPr>
            <a:xfrm>
              <a:off x="5154190" y="4968666"/>
              <a:ext cx="809755" cy="39379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3ECCE926-0876-46FB-A1C0-69B266606367}"/>
                </a:ext>
              </a:extLst>
            </p:cNvPr>
            <p:cNvCxnSpPr>
              <a:cxnSpLocks/>
              <a:stCxn id="9" idx="6"/>
              <a:endCxn id="10" idx="2"/>
            </p:cNvCxnSpPr>
            <p:nvPr/>
          </p:nvCxnSpPr>
          <p:spPr>
            <a:xfrm flipV="1">
              <a:off x="5154190" y="4586993"/>
              <a:ext cx="809755" cy="115713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708FBAD6-4621-707E-E068-D3920E8EADBB}"/>
                </a:ext>
              </a:extLst>
            </p:cNvPr>
            <p:cNvCxnSpPr>
              <a:cxnSpLocks/>
              <a:stCxn id="10" idx="6"/>
              <a:endCxn id="20" idx="2"/>
            </p:cNvCxnSpPr>
            <p:nvPr/>
          </p:nvCxnSpPr>
          <p:spPr>
            <a:xfrm flipV="1">
              <a:off x="6467945" y="4193200"/>
              <a:ext cx="809755" cy="39379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CF033EA4-2496-E56E-CD64-C89DC3AD7722}"/>
                </a:ext>
              </a:extLst>
            </p:cNvPr>
            <p:cNvCxnSpPr>
              <a:cxnSpLocks/>
              <a:stCxn id="10" idx="6"/>
              <a:endCxn id="21" idx="2"/>
            </p:cNvCxnSpPr>
            <p:nvPr/>
          </p:nvCxnSpPr>
          <p:spPr>
            <a:xfrm>
              <a:off x="6467945" y="4586993"/>
              <a:ext cx="809755" cy="38167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8B9E3ECA-E4E1-D29B-478D-FF66B0BC9ED2}"/>
                </a:ext>
              </a:extLst>
            </p:cNvPr>
            <p:cNvCxnSpPr>
              <a:cxnSpLocks/>
              <a:stCxn id="10" idx="6"/>
              <a:endCxn id="22" idx="2"/>
            </p:cNvCxnSpPr>
            <p:nvPr/>
          </p:nvCxnSpPr>
          <p:spPr>
            <a:xfrm>
              <a:off x="6467945" y="4586993"/>
              <a:ext cx="809755" cy="115713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4AAD19A4-1A0C-14FF-6668-37AD8E470D5C}"/>
                </a:ext>
              </a:extLst>
            </p:cNvPr>
            <p:cNvCxnSpPr>
              <a:cxnSpLocks/>
              <a:stCxn id="11" idx="6"/>
              <a:endCxn id="20" idx="2"/>
            </p:cNvCxnSpPr>
            <p:nvPr/>
          </p:nvCxnSpPr>
          <p:spPr>
            <a:xfrm flipV="1">
              <a:off x="6467945" y="4193200"/>
              <a:ext cx="809755" cy="116925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28964383-D974-FDE5-5AB3-D7818E7EE74C}"/>
                </a:ext>
              </a:extLst>
            </p:cNvPr>
            <p:cNvCxnSpPr>
              <a:cxnSpLocks/>
              <a:stCxn id="11" idx="6"/>
              <a:endCxn id="21" idx="2"/>
            </p:cNvCxnSpPr>
            <p:nvPr/>
          </p:nvCxnSpPr>
          <p:spPr>
            <a:xfrm flipV="1">
              <a:off x="6467945" y="4968666"/>
              <a:ext cx="809755" cy="39379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025EBFE4-22AC-DE0B-1752-339C232E0429}"/>
                </a:ext>
              </a:extLst>
            </p:cNvPr>
            <p:cNvCxnSpPr>
              <a:cxnSpLocks/>
              <a:stCxn id="11" idx="6"/>
              <a:endCxn id="22" idx="2"/>
            </p:cNvCxnSpPr>
            <p:nvPr/>
          </p:nvCxnSpPr>
          <p:spPr>
            <a:xfrm>
              <a:off x="6467945" y="5362459"/>
              <a:ext cx="809755" cy="38167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6DAB1565-1433-652E-C85C-C1AEE91516FC}"/>
                </a:ext>
              </a:extLst>
            </p:cNvPr>
            <p:cNvSpPr txBox="1"/>
            <p:nvPr/>
          </p:nvSpPr>
          <p:spPr>
            <a:xfrm>
              <a:off x="4259810" y="3429000"/>
              <a:ext cx="12847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/>
                <a:t>Input Layer</a:t>
              </a:r>
            </a:p>
          </p:txBody>
        </p: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D869A4EF-A068-7D66-F96B-1AC59BA2C437}"/>
                </a:ext>
              </a:extLst>
            </p:cNvPr>
            <p:cNvSpPr txBox="1"/>
            <p:nvPr/>
          </p:nvSpPr>
          <p:spPr>
            <a:xfrm>
              <a:off x="5400999" y="3647883"/>
              <a:ext cx="15719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/>
                <a:t>Hidden Layer</a:t>
              </a:r>
            </a:p>
          </p:txBody>
        </p: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4B5EC812-B9EF-B19E-AAC1-5E3E417407D0}"/>
                </a:ext>
              </a:extLst>
            </p:cNvPr>
            <p:cNvSpPr txBox="1"/>
            <p:nvPr/>
          </p:nvSpPr>
          <p:spPr>
            <a:xfrm>
              <a:off x="6743749" y="3431519"/>
              <a:ext cx="15719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/>
                <a:t>Output Layer</a:t>
              </a:r>
            </a:p>
          </p:txBody>
        </p:sp>
      </p:grpSp>
      <p:sp>
        <p:nvSpPr>
          <p:cNvPr id="59" name="Textfeld 58">
            <a:extLst>
              <a:ext uri="{FF2B5EF4-FFF2-40B4-BE49-F238E27FC236}">
                <a16:creationId xmlns:a16="http://schemas.microsoft.com/office/drawing/2014/main" id="{181DDBDA-2E01-F7BC-72D5-F8FB94F7B2F5}"/>
              </a:ext>
            </a:extLst>
          </p:cNvPr>
          <p:cNvSpPr txBox="1"/>
          <p:nvPr/>
        </p:nvSpPr>
        <p:spPr>
          <a:xfrm>
            <a:off x="406401" y="1921458"/>
            <a:ext cx="5916031" cy="1703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Daten durchlaufen das Netzwerk von links nach rechts.</a:t>
            </a:r>
          </a:p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Der Output berechnet sich auf Basis des Inputs</a:t>
            </a:r>
          </a:p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2141407"/>
      </p:ext>
    </p:extLst>
  </p:cSld>
  <p:clrMapOvr>
    <a:masterClrMapping/>
  </p:clrMapOvr>
</p:sld>
</file>

<file path=ppt/theme/theme1.xml><?xml version="1.0" encoding="utf-8"?>
<a:theme xmlns:a="http://schemas.openxmlformats.org/drawingml/2006/main" name="2_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3FF51532-DEED-4DC4-B3A0-61070993AEC6}"/>
    </a:ext>
  </a:extLst>
</a:theme>
</file>

<file path=ppt/theme/theme2.xml><?xml version="1.0" encoding="utf-8"?>
<a:theme xmlns:a="http://schemas.openxmlformats.org/drawingml/2006/main" name="3_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D7A58EC6-61D0-460A-B578-B844656B215B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PPT_HHN_16x9_DE_02</Template>
  <TotalTime>0</TotalTime>
  <Words>2905</Words>
  <Application>Microsoft Office PowerPoint</Application>
  <PresentationFormat>Breitbild</PresentationFormat>
  <Paragraphs>576</Paragraphs>
  <Slides>48</Slides>
  <Notes>38</Notes>
  <HiddenSlides>18</HiddenSlides>
  <MMClips>2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48</vt:i4>
      </vt:variant>
    </vt:vector>
  </HeadingPairs>
  <TitlesOfParts>
    <vt:vector size="56" baseType="lpstr">
      <vt:lpstr>Arial</vt:lpstr>
      <vt:lpstr>Calibri</vt:lpstr>
      <vt:lpstr>Cambria Math</vt:lpstr>
      <vt:lpstr>Google Sans</vt:lpstr>
      <vt:lpstr>Roboto Slab</vt:lpstr>
      <vt:lpstr>Wingdings</vt:lpstr>
      <vt:lpstr>2_PPT_HHN_16x9_DE_02</vt:lpstr>
      <vt:lpstr>3_PPT_HHN_16x9_DE_02</vt:lpstr>
      <vt:lpstr>Einführung in die KI 1 -  Wiederholung</vt:lpstr>
      <vt:lpstr>KI vs. ML VS. DL</vt:lpstr>
      <vt:lpstr>KI vs. ML VS. DL</vt:lpstr>
      <vt:lpstr>Machine Learning</vt:lpstr>
      <vt:lpstr>KI vs. ML VS. DL</vt:lpstr>
      <vt:lpstr>Einführung in die Künstliche intelligenz 2</vt:lpstr>
      <vt:lpstr>Neuronale Netze Am Beispiel binäre Klassifikation</vt:lpstr>
      <vt:lpstr>Künstliche VS Biologische Neuronen </vt:lpstr>
      <vt:lpstr>Aufbau eines künstlichen Neuronalen netzwerks </vt:lpstr>
      <vt:lpstr>Anwendungsbeispiel Preisberechnung</vt:lpstr>
      <vt:lpstr>Anwendungsbeispiel Preisberechnung</vt:lpstr>
      <vt:lpstr>Anwendungsbeispiel Preisberechnung</vt:lpstr>
      <vt:lpstr>Anwendungsbeispiel Preisberechnung</vt:lpstr>
      <vt:lpstr>Beispiele für Inputs Und Outputs Eines Neuronalen Netzwerks</vt:lpstr>
      <vt:lpstr>Beispiele für Inputs Und Outputs Eines Neuronalen Netzwerks</vt:lpstr>
      <vt:lpstr>Beispiele für Inputs Und Outputs Eines Neuronalen Netzwerks</vt:lpstr>
      <vt:lpstr>Beispiele für Inputs Und Outputs Eines Neuronalen Netzwerks</vt:lpstr>
      <vt:lpstr>Convolutional Neural Networks</vt:lpstr>
      <vt:lpstr>Convolutional Neural Networks</vt:lpstr>
      <vt:lpstr>Convolutional Neural Networks</vt:lpstr>
      <vt:lpstr>Loss-funktionen</vt:lpstr>
      <vt:lpstr>Was Kann beim Training Schiefgehen?</vt:lpstr>
      <vt:lpstr>Was Kann beim Training Schiefgehen?</vt:lpstr>
      <vt:lpstr>Was Kann beim Training Schiefgehen?</vt:lpstr>
      <vt:lpstr>Wie Viele Layer und Gewichte kann ein neuronales Netzwerk haben?</vt:lpstr>
      <vt:lpstr>Wie Viele Gewichte kann ein neuronales Netzwerk haben?</vt:lpstr>
      <vt:lpstr>Wie Viele Gewichte kann ein neuronales Netzwerk haben?</vt:lpstr>
      <vt:lpstr>Demonstratoren</vt:lpstr>
      <vt:lpstr>Wie geht es jetzt weiter?</vt:lpstr>
      <vt:lpstr>PowerPoint-Präsentation</vt:lpstr>
      <vt:lpstr>Supervised Learning - Klassifizierung</vt:lpstr>
      <vt:lpstr>Beißt dieser Affe?</vt:lpstr>
      <vt:lpstr>Beißt dieser Affe?</vt:lpstr>
      <vt:lpstr>Beißt dieser Affe? Regeln</vt:lpstr>
      <vt:lpstr>Beißt dieser Affe? Entscheidungsbaum</vt:lpstr>
      <vt:lpstr>Beißt dieser Affe? Entscheidungsbaum</vt:lpstr>
      <vt:lpstr>Wo befinden wir uns?</vt:lpstr>
      <vt:lpstr>Was ist Klassifizierung?</vt:lpstr>
      <vt:lpstr>Wo wird Klassifizierung genutzt?</vt:lpstr>
      <vt:lpstr>Mehrklassen-Klassifizierung</vt:lpstr>
      <vt:lpstr>Supervised Learning - Regression</vt:lpstr>
      <vt:lpstr>Wo befinden wir uns?</vt:lpstr>
      <vt:lpstr>Was ist Regression?</vt:lpstr>
      <vt:lpstr>Klassifizierung vs. Regression</vt:lpstr>
      <vt:lpstr>Lineare Regression vs. Multiple Lineare Regression</vt:lpstr>
      <vt:lpstr>Wozu braucht man Regression? Wo könntet ihr Regression anwenden?</vt:lpstr>
      <vt:lpstr>Wozu braucht man Regression?</vt:lpstr>
      <vt:lpstr>Wo befinden wir uns?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und Gesellschaft</dc:title>
  <dc:creator>Max Kurscheidt</dc:creator>
  <cp:lastModifiedBy>Pascal Graf</cp:lastModifiedBy>
  <cp:revision>89</cp:revision>
  <cp:lastPrinted>2020-10-20T08:16:59Z</cp:lastPrinted>
  <dcterms:created xsi:type="dcterms:W3CDTF">2020-09-11T11:07:21Z</dcterms:created>
  <dcterms:modified xsi:type="dcterms:W3CDTF">2023-09-28T10:41:22Z</dcterms:modified>
</cp:coreProperties>
</file>